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1" r:id="rId4"/>
    <p:sldMasterId id="2147483732" r:id="rId5"/>
    <p:sldMasterId id="214748373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6858000" cy="9144000"/>
  <p:embeddedFontLst>
    <p:embeddedFont>
      <p:font typeface="Anybody ExtraBold"/>
      <p:bold r:id="rId49"/>
      <p:boldItalic r:id="rId50"/>
    </p:embeddedFont>
    <p:embeddedFont>
      <p:font typeface="Lato"/>
      <p:regular r:id="rId51"/>
      <p:bold r:id="rId52"/>
      <p:italic r:id="rId53"/>
      <p:boldItalic r:id="rId54"/>
    </p:embeddedFont>
    <p:embeddedFont>
      <p:font typeface="Lato Light"/>
      <p:regular r:id="rId55"/>
      <p:bold r:id="rId56"/>
      <p:italic r:id="rId57"/>
      <p:boldItalic r:id="rId58"/>
    </p:embeddedFont>
    <p:embeddedFont>
      <p:font typeface="Work Sans Medium"/>
      <p:regular r:id="rId59"/>
      <p:bold r:id="rId60"/>
      <p:italic r:id="rId61"/>
      <p:boldItalic r:id="rId62"/>
    </p:embeddedFont>
    <p:embeddedFont>
      <p:font typeface="Anybody SemiBold"/>
      <p:regular r:id="rId63"/>
      <p:bold r:id="rId64"/>
      <p:italic r:id="rId65"/>
      <p:boldItalic r:id="rId66"/>
    </p:embeddedFont>
    <p:embeddedFont>
      <p:font typeface="Work Sans"/>
      <p:regular r:id="rId67"/>
      <p:bold r:id="rId68"/>
      <p:italic r:id="rId69"/>
      <p:boldItalic r:id="rId70"/>
    </p:embeddedFont>
    <p:embeddedFont>
      <p:font typeface="Work Sans SemiBold"/>
      <p:regular r:id="rId71"/>
      <p:bold r:id="rId72"/>
      <p:italic r:id="rId73"/>
      <p:boldItalic r:id="rId74"/>
    </p:embeddedFont>
    <p:embeddedFont>
      <p:font typeface="Work Sans Light"/>
      <p:regular r:id="rId75"/>
      <p:bold r:id="rId76"/>
      <p:italic r:id="rId77"/>
      <p:boldItalic r:id="rId78"/>
    </p:embeddedFont>
    <p:embeddedFont>
      <p:font typeface="Inter Medium"/>
      <p:regular r:id="rId79"/>
      <p:bold r:id="rId80"/>
    </p:embeddedFont>
    <p:embeddedFont>
      <p:font typeface="Anybody Black"/>
      <p:bold r:id="rId81"/>
      <p:boldItalic r:id="rId82"/>
    </p:embeddedFont>
    <p:embeddedFont>
      <p:font typeface="Anybody"/>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Anybody-bold.fntdata"/><Relationship Id="rId83" Type="http://schemas.openxmlformats.org/officeDocument/2006/relationships/font" Target="fonts/Anybody-regular.fntdata"/><Relationship Id="rId42" Type="http://schemas.openxmlformats.org/officeDocument/2006/relationships/slide" Target="slides/slide35.xml"/><Relationship Id="rId86" Type="http://schemas.openxmlformats.org/officeDocument/2006/relationships/font" Target="fonts/Anybody-boldItalic.fntdata"/><Relationship Id="rId41" Type="http://schemas.openxmlformats.org/officeDocument/2006/relationships/slide" Target="slides/slide34.xml"/><Relationship Id="rId85" Type="http://schemas.openxmlformats.org/officeDocument/2006/relationships/font" Target="fonts/Anybody-italic.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InterMedium-bold.fntdata"/><Relationship Id="rId82" Type="http://schemas.openxmlformats.org/officeDocument/2006/relationships/font" Target="fonts/AnybodyBlack-boldItalic.fntdata"/><Relationship Id="rId81" Type="http://schemas.openxmlformats.org/officeDocument/2006/relationships/font" Target="fonts/AnybodyBlack-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AnybodyExtraBold-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WorkSansSemiBold-italic.fntdata"/><Relationship Id="rId72" Type="http://schemas.openxmlformats.org/officeDocument/2006/relationships/font" Target="fonts/WorkSansSemiBold-bold.fntdata"/><Relationship Id="rId31" Type="http://schemas.openxmlformats.org/officeDocument/2006/relationships/slide" Target="slides/slide24.xml"/><Relationship Id="rId75" Type="http://schemas.openxmlformats.org/officeDocument/2006/relationships/font" Target="fonts/WorkSansLight-regular.fntdata"/><Relationship Id="rId30" Type="http://schemas.openxmlformats.org/officeDocument/2006/relationships/slide" Target="slides/slide23.xml"/><Relationship Id="rId74" Type="http://schemas.openxmlformats.org/officeDocument/2006/relationships/font" Target="fonts/WorkSansSemiBold-boldItalic.fntdata"/><Relationship Id="rId33" Type="http://schemas.openxmlformats.org/officeDocument/2006/relationships/slide" Target="slides/slide26.xml"/><Relationship Id="rId77" Type="http://schemas.openxmlformats.org/officeDocument/2006/relationships/font" Target="fonts/WorkSansLight-italic.fntdata"/><Relationship Id="rId32" Type="http://schemas.openxmlformats.org/officeDocument/2006/relationships/slide" Target="slides/slide25.xml"/><Relationship Id="rId76" Type="http://schemas.openxmlformats.org/officeDocument/2006/relationships/font" Target="fonts/WorkSansLight-bold.fntdata"/><Relationship Id="rId35" Type="http://schemas.openxmlformats.org/officeDocument/2006/relationships/slide" Target="slides/slide28.xml"/><Relationship Id="rId79" Type="http://schemas.openxmlformats.org/officeDocument/2006/relationships/font" Target="fonts/InterMedium-regular.fntdata"/><Relationship Id="rId34" Type="http://schemas.openxmlformats.org/officeDocument/2006/relationships/slide" Target="slides/slide27.xml"/><Relationship Id="rId78" Type="http://schemas.openxmlformats.org/officeDocument/2006/relationships/font" Target="fonts/WorkSansLight-boldItalic.fntdata"/><Relationship Id="rId71" Type="http://schemas.openxmlformats.org/officeDocument/2006/relationships/font" Target="fonts/WorkSansSemiBold-regular.fntdata"/><Relationship Id="rId70" Type="http://schemas.openxmlformats.org/officeDocument/2006/relationships/font" Target="fonts/WorkSans-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WorkSansMedium-boldItalic.fntdata"/><Relationship Id="rId61" Type="http://schemas.openxmlformats.org/officeDocument/2006/relationships/font" Target="fonts/WorkSansMedium-italic.fntdata"/><Relationship Id="rId20" Type="http://schemas.openxmlformats.org/officeDocument/2006/relationships/slide" Target="slides/slide13.xml"/><Relationship Id="rId64" Type="http://schemas.openxmlformats.org/officeDocument/2006/relationships/font" Target="fonts/AnybodySemiBold-bold.fntdata"/><Relationship Id="rId63" Type="http://schemas.openxmlformats.org/officeDocument/2006/relationships/font" Target="fonts/AnybodySemiBold-regular.fntdata"/><Relationship Id="rId22" Type="http://schemas.openxmlformats.org/officeDocument/2006/relationships/slide" Target="slides/slide15.xml"/><Relationship Id="rId66" Type="http://schemas.openxmlformats.org/officeDocument/2006/relationships/font" Target="fonts/AnybodySemiBold-boldItalic.fntdata"/><Relationship Id="rId21" Type="http://schemas.openxmlformats.org/officeDocument/2006/relationships/slide" Target="slides/slide14.xml"/><Relationship Id="rId65" Type="http://schemas.openxmlformats.org/officeDocument/2006/relationships/font" Target="fonts/AnybodySemiBold-italic.fntdata"/><Relationship Id="rId24" Type="http://schemas.openxmlformats.org/officeDocument/2006/relationships/slide" Target="slides/slide17.xml"/><Relationship Id="rId68" Type="http://schemas.openxmlformats.org/officeDocument/2006/relationships/font" Target="fonts/WorkSans-bold.fntdata"/><Relationship Id="rId23" Type="http://schemas.openxmlformats.org/officeDocument/2006/relationships/slide" Target="slides/slide16.xml"/><Relationship Id="rId67" Type="http://schemas.openxmlformats.org/officeDocument/2006/relationships/font" Target="fonts/WorkSans-regular.fntdata"/><Relationship Id="rId60" Type="http://schemas.openxmlformats.org/officeDocument/2006/relationships/font" Target="fonts/WorkSansMedium-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WorkSans-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ato-regular.fntdata"/><Relationship Id="rId50" Type="http://schemas.openxmlformats.org/officeDocument/2006/relationships/font" Target="fonts/AnybodyExtraBold-boldItalic.fntdata"/><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4.xml"/><Relationship Id="rId55" Type="http://schemas.openxmlformats.org/officeDocument/2006/relationships/font" Target="fonts/LatoLight-regular.fntdata"/><Relationship Id="rId10" Type="http://schemas.openxmlformats.org/officeDocument/2006/relationships/slide" Target="slides/slide3.xml"/><Relationship Id="rId54" Type="http://schemas.openxmlformats.org/officeDocument/2006/relationships/font" Target="fonts/Lato-boldItalic.fntdata"/><Relationship Id="rId13" Type="http://schemas.openxmlformats.org/officeDocument/2006/relationships/slide" Target="slides/slide6.xml"/><Relationship Id="rId57" Type="http://schemas.openxmlformats.org/officeDocument/2006/relationships/font" Target="fonts/LatoLight-italic.fntdata"/><Relationship Id="rId12" Type="http://schemas.openxmlformats.org/officeDocument/2006/relationships/slide" Target="slides/slide5.xml"/><Relationship Id="rId56" Type="http://schemas.openxmlformats.org/officeDocument/2006/relationships/font" Target="fonts/LatoLight-bold.fntdata"/><Relationship Id="rId15" Type="http://schemas.openxmlformats.org/officeDocument/2006/relationships/slide" Target="slides/slide8.xml"/><Relationship Id="rId59" Type="http://schemas.openxmlformats.org/officeDocument/2006/relationships/font" Target="fonts/WorkSansMedium-regular.fntdata"/><Relationship Id="rId14" Type="http://schemas.openxmlformats.org/officeDocument/2006/relationships/slide" Target="slides/slide7.xml"/><Relationship Id="rId58" Type="http://schemas.openxmlformats.org/officeDocument/2006/relationships/font" Target="fonts/LatoLight-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4136332c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4136332c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para presentación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22e87b918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222e87b9184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44481b67c9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244481b67c9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44481b67c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244481b67c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44481b67c9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44481b67c9_1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437d6b6b0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437d6b6b0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43019e95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243019e957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44481b67c9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244481b67c9_1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44481b67c9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244481b67c9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43019e957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43019e957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44481b67c9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244481b67c9_1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4136332c5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24136332c53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2d641cd0a5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2d641cd0a5_0_7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44481b67c9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244481b67c9_1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44481b67c9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44481b67c9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44481b67c9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244481b67c9_1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44481b67c9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244481b67c9_1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44481b67c9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244481b67c9_1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44481b67c9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244481b67c9_1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44481b67c9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244481b67c9_1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44481b67c9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244481b67c9_1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44481b67c9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44481b67c9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d6548f873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1d6548f8739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highlight>
                <a:srgbClr val="93C47D"/>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44481b67c9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244481b67c9_1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44481b67c9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244481b67c9_1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44481b67c9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244481b67c9_1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199bd7afcb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2199bd7afcb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Nota: se requiere dar una resumen de lo visto en la lecture. Se pueden agregar más diapositivas, según los requerimientos de la clase. Aquí se dejan algunas diapositivas de resumen.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44481b67c9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g244481b67c9_1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44481b67c9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244481b67c9_1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01111ff978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201111ff978_0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d684b81ce8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1d684b81ce8_0_6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Agregar los conceptos vistos.</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4136332c5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4136332c5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1920 x 1080</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4136332c53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4136332c53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para presentación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d6548f873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d6548f8739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d155fbd7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g1d155fbd70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highlight>
                  <a:schemeClr val="lt1"/>
                </a:highlight>
              </a:rPr>
              <a:t>Tu feedback es muy importante.</a:t>
            </a:r>
            <a:endParaRPr>
              <a:solidFill>
                <a:schemeClr val="dk1"/>
              </a:solidFill>
              <a:highlight>
                <a:schemeClr val="lt1"/>
              </a:highlight>
            </a:endParaRPr>
          </a:p>
          <a:p>
            <a:pPr indent="0" lvl="0" marL="0" rtl="0" algn="l">
              <a:lnSpc>
                <a:spcPct val="100000"/>
              </a:lnSpc>
              <a:spcBef>
                <a:spcPts val="0"/>
              </a:spcBef>
              <a:spcAft>
                <a:spcPts val="0"/>
              </a:spcAft>
              <a:buNone/>
            </a:pPr>
            <a:r>
              <a:rPr lang="en">
                <a:solidFill>
                  <a:schemeClr val="dk1"/>
                </a:solidFill>
                <a:highlight>
                  <a:schemeClr val="lt1"/>
                </a:highlight>
              </a:rPr>
              <a:t>Es importante recordar que al final de cada Homework o Guia de clase, tendrás acceso a un formulario para reportar mejoras (o errores) de los recursos educativos que vas usando y de esta forma podremos accionar y mejorar la experiencia de ustedes y los que vendrán. </a:t>
            </a:r>
            <a:endParaRPr>
              <a:solidFill>
                <a:schemeClr val="dk1"/>
              </a:solidFill>
              <a:highlight>
                <a:schemeClr val="lt1"/>
              </a:highlight>
            </a:endParaRPr>
          </a:p>
          <a:p>
            <a:pPr indent="0" lvl="0" marL="0" rtl="0" algn="l">
              <a:lnSpc>
                <a:spcPct val="100000"/>
              </a:lnSpc>
              <a:spcBef>
                <a:spcPts val="0"/>
              </a:spcBef>
              <a:spcAft>
                <a:spcPts val="0"/>
              </a:spcAft>
              <a:buNone/>
            </a:pPr>
            <a:r>
              <a:t/>
            </a:r>
            <a:endParaRPr>
              <a:solidFill>
                <a:schemeClr val="dk1"/>
              </a:solidFill>
              <a:highlight>
                <a:schemeClr val="lt1"/>
              </a:highlight>
            </a:endParaRPr>
          </a:p>
          <a:p>
            <a:pPr indent="0" lvl="0" marL="0" rtl="0" algn="l">
              <a:lnSpc>
                <a:spcPct val="100000"/>
              </a:lnSpc>
              <a:spcBef>
                <a:spcPts val="0"/>
              </a:spcBef>
              <a:spcAft>
                <a:spcPts val="0"/>
              </a:spcAft>
              <a:buNone/>
            </a:pPr>
            <a:r>
              <a:rPr lang="en">
                <a:solidFill>
                  <a:schemeClr val="dk1"/>
                </a:solidFill>
                <a:highlight>
                  <a:schemeClr val="lt1"/>
                </a:highlight>
              </a:rPr>
              <a:t>(Recomendamos que el instructor pueda abrir el formulario)</a:t>
            </a:r>
            <a:endParaRPr>
              <a:solidFill>
                <a:schemeClr val="dk1"/>
              </a:solidFill>
              <a:highlight>
                <a:schemeClr val="lt1"/>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d6548f873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1d6548f8739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d6548f8739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1d6548f8739_0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2d641cd0a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22d641cd0a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44481b67c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44481b67c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44481b67c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244481b67c9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44481b67c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244481b67c9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1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1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2" name="Google Shape;52;p1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53" name="Shape 53"/>
        <p:cNvGrpSpPr/>
        <p:nvPr/>
      </p:nvGrpSpPr>
      <p:grpSpPr>
        <a:xfrm>
          <a:off x="0" y="0"/>
          <a:ext cx="0" cy="0"/>
          <a:chOff x="0" y="0"/>
          <a:chExt cx="0" cy="0"/>
        </a:xfrm>
      </p:grpSpPr>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1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56" name="Shape 56"/>
        <p:cNvGrpSpPr/>
        <p:nvPr/>
      </p:nvGrpSpPr>
      <p:grpSpPr>
        <a:xfrm>
          <a:off x="0" y="0"/>
          <a:ext cx="0" cy="0"/>
          <a:chOff x="0" y="0"/>
          <a:chExt cx="0" cy="0"/>
        </a:xfrm>
      </p:grpSpPr>
      <p:sp>
        <p:nvSpPr>
          <p:cNvPr id="57" name="Google Shape;5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8" name="Google Shape;58;p1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59" name="Shape 59"/>
        <p:cNvGrpSpPr/>
        <p:nvPr/>
      </p:nvGrpSpPr>
      <p:grpSpPr>
        <a:xfrm>
          <a:off x="0" y="0"/>
          <a:ext cx="0" cy="0"/>
          <a:chOff x="0" y="0"/>
          <a:chExt cx="0" cy="0"/>
        </a:xfrm>
      </p:grpSpPr>
      <p:sp>
        <p:nvSpPr>
          <p:cNvPr id="60" name="Google Shape;6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62" name="Shape 62"/>
        <p:cNvGrpSpPr/>
        <p:nvPr/>
      </p:nvGrpSpPr>
      <p:grpSpPr>
        <a:xfrm>
          <a:off x="0" y="0"/>
          <a:ext cx="0" cy="0"/>
          <a:chOff x="0" y="0"/>
          <a:chExt cx="0" cy="0"/>
        </a:xfrm>
      </p:grpSpPr>
      <p:sp>
        <p:nvSpPr>
          <p:cNvPr id="63" name="Google Shape;6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1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p:cSld name="SECTION_HEADER_1">
    <p:bg>
      <p:bgPr>
        <a:solidFill>
          <a:schemeClr val="dk1"/>
        </a:solidFill>
      </p:bgPr>
    </p:bg>
    <p:spTree>
      <p:nvGrpSpPr>
        <p:cNvPr id="65" name="Shape 65"/>
        <p:cNvGrpSpPr/>
        <p:nvPr/>
      </p:nvGrpSpPr>
      <p:grpSpPr>
        <a:xfrm>
          <a:off x="0" y="0"/>
          <a:ext cx="0" cy="0"/>
          <a:chOff x="0" y="0"/>
          <a:chExt cx="0" cy="0"/>
        </a:xfrm>
      </p:grpSpPr>
      <p:sp>
        <p:nvSpPr>
          <p:cNvPr id="66" name="Google Shape;6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7" name="Google Shape;67;p18"/>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6">
  <p:cSld name="TITLE_AND_BODY_6">
    <p:spTree>
      <p:nvGrpSpPr>
        <p:cNvPr id="68" name="Shape 68"/>
        <p:cNvGrpSpPr/>
        <p:nvPr/>
      </p:nvGrpSpPr>
      <p:grpSpPr>
        <a:xfrm>
          <a:off x="0" y="0"/>
          <a:ext cx="0" cy="0"/>
          <a:chOff x="0" y="0"/>
          <a:chExt cx="0" cy="0"/>
        </a:xfrm>
      </p:grpSpPr>
      <p:sp>
        <p:nvSpPr>
          <p:cNvPr id="69" name="Google Shape;6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7">
  <p:cSld name="TITLE_AND_BODY_7">
    <p:spTree>
      <p:nvGrpSpPr>
        <p:cNvPr id="71" name="Shape 71"/>
        <p:cNvGrpSpPr/>
        <p:nvPr/>
      </p:nvGrpSpPr>
      <p:grpSpPr>
        <a:xfrm>
          <a:off x="0" y="0"/>
          <a:ext cx="0" cy="0"/>
          <a:chOff x="0" y="0"/>
          <a:chExt cx="0" cy="0"/>
        </a:xfrm>
      </p:grpSpPr>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20"/>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8">
  <p:cSld name="TITLE_AND_BODY_8">
    <p:spTree>
      <p:nvGrpSpPr>
        <p:cNvPr id="74" name="Shape 74"/>
        <p:cNvGrpSpPr/>
        <p:nvPr/>
      </p:nvGrpSpPr>
      <p:grpSpPr>
        <a:xfrm>
          <a:off x="0" y="0"/>
          <a:ext cx="0" cy="0"/>
          <a:chOff x="0" y="0"/>
          <a:chExt cx="0" cy="0"/>
        </a:xfrm>
      </p:grpSpPr>
      <p:sp>
        <p:nvSpPr>
          <p:cNvPr id="75" name="Google Shape;7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6" name="Google Shape;76;p2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1">
  <p:cSld name="SECTION_HEADER_2">
    <p:bg>
      <p:bgPr>
        <a:solidFill>
          <a:schemeClr val="dk1"/>
        </a:solidFill>
      </p:bgPr>
    </p:bg>
    <p:spTree>
      <p:nvGrpSpPr>
        <p:cNvPr id="77" name="Shape 77"/>
        <p:cNvGrpSpPr/>
        <p:nvPr/>
      </p:nvGrpSpPr>
      <p:grpSpPr>
        <a:xfrm>
          <a:off x="0" y="0"/>
          <a:ext cx="0" cy="0"/>
          <a:chOff x="0" y="0"/>
          <a:chExt cx="0" cy="0"/>
        </a:xfrm>
      </p:grpSpPr>
      <p:sp>
        <p:nvSpPr>
          <p:cNvPr id="78" name="Google Shape;7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9" name="Google Shape;79;p22"/>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9">
  <p:cSld name="TITLE_AND_BODY_9">
    <p:spTree>
      <p:nvGrpSpPr>
        <p:cNvPr id="80" name="Shape 80"/>
        <p:cNvGrpSpPr/>
        <p:nvPr/>
      </p:nvGrpSpPr>
      <p:grpSpPr>
        <a:xfrm>
          <a:off x="0" y="0"/>
          <a:ext cx="0" cy="0"/>
          <a:chOff x="0" y="0"/>
          <a:chExt cx="0" cy="0"/>
        </a:xfrm>
      </p:grpSpPr>
      <p:sp>
        <p:nvSpPr>
          <p:cNvPr id="81" name="Google Shape;8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2" name="Google Shape;82;p2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0">
  <p:cSld name="TITLE_AND_BODY_10">
    <p:spTree>
      <p:nvGrpSpPr>
        <p:cNvPr id="83" name="Shape 83"/>
        <p:cNvGrpSpPr/>
        <p:nvPr/>
      </p:nvGrpSpPr>
      <p:grpSpPr>
        <a:xfrm>
          <a:off x="0" y="0"/>
          <a:ext cx="0" cy="0"/>
          <a:chOff x="0" y="0"/>
          <a:chExt cx="0" cy="0"/>
        </a:xfrm>
      </p:grpSpPr>
      <p:sp>
        <p:nvSpPr>
          <p:cNvPr id="84" name="Google Shape;8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5" name="Google Shape;85;p2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1">
  <p:cSld name="TITLE_AND_BODY_11">
    <p:spTree>
      <p:nvGrpSpPr>
        <p:cNvPr id="86" name="Shape 86"/>
        <p:cNvGrpSpPr/>
        <p:nvPr/>
      </p:nvGrpSpPr>
      <p:grpSpPr>
        <a:xfrm>
          <a:off x="0" y="0"/>
          <a:ext cx="0" cy="0"/>
          <a:chOff x="0" y="0"/>
          <a:chExt cx="0" cy="0"/>
        </a:xfrm>
      </p:grpSpPr>
      <p:sp>
        <p:nvSpPr>
          <p:cNvPr id="87" name="Google Shape;8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8" name="Google Shape;88;p2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2">
  <p:cSld name="SECTION_HEADER_3">
    <p:bg>
      <p:bgPr>
        <a:solidFill>
          <a:schemeClr val="dk1"/>
        </a:solidFill>
      </p:bgPr>
    </p:bg>
    <p:spTree>
      <p:nvGrpSpPr>
        <p:cNvPr id="89" name="Shape 89"/>
        <p:cNvGrpSpPr/>
        <p:nvPr/>
      </p:nvGrpSpPr>
      <p:grpSpPr>
        <a:xfrm>
          <a:off x="0" y="0"/>
          <a:ext cx="0" cy="0"/>
          <a:chOff x="0" y="0"/>
          <a:chExt cx="0" cy="0"/>
        </a:xfrm>
      </p:grpSpPr>
      <p:sp>
        <p:nvSpPr>
          <p:cNvPr id="90" name="Google Shape;9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26"/>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2">
  <p:cSld name="TITLE_AND_BODY_12">
    <p:spTree>
      <p:nvGrpSpPr>
        <p:cNvPr id="92" name="Shape 92"/>
        <p:cNvGrpSpPr/>
        <p:nvPr/>
      </p:nvGrpSpPr>
      <p:grpSpPr>
        <a:xfrm>
          <a:off x="0" y="0"/>
          <a:ext cx="0" cy="0"/>
          <a:chOff x="0" y="0"/>
          <a:chExt cx="0" cy="0"/>
        </a:xfrm>
      </p:grpSpPr>
      <p:sp>
        <p:nvSpPr>
          <p:cNvPr id="93" name="Google Shape;9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2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3">
  <p:cSld name="TITLE_AND_BODY_13">
    <p:spTree>
      <p:nvGrpSpPr>
        <p:cNvPr id="95" name="Shape 95"/>
        <p:cNvGrpSpPr/>
        <p:nvPr/>
      </p:nvGrpSpPr>
      <p:grpSpPr>
        <a:xfrm>
          <a:off x="0" y="0"/>
          <a:ext cx="0" cy="0"/>
          <a:chOff x="0" y="0"/>
          <a:chExt cx="0" cy="0"/>
        </a:xfrm>
      </p:grpSpPr>
      <p:sp>
        <p:nvSpPr>
          <p:cNvPr id="96" name="Google Shape;9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7" name="Google Shape;97;p28"/>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4">
  <p:cSld name="TITLE_AND_BODY_14">
    <p:spTree>
      <p:nvGrpSpPr>
        <p:cNvPr id="98" name="Shape 98"/>
        <p:cNvGrpSpPr/>
        <p:nvPr/>
      </p:nvGrpSpPr>
      <p:grpSpPr>
        <a:xfrm>
          <a:off x="0" y="0"/>
          <a:ext cx="0" cy="0"/>
          <a:chOff x="0" y="0"/>
          <a:chExt cx="0" cy="0"/>
        </a:xfrm>
      </p:grpSpPr>
      <p:sp>
        <p:nvSpPr>
          <p:cNvPr id="99" name="Google Shape;9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 name="Google Shape;100;p2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1" name="Shape 101"/>
        <p:cNvGrpSpPr/>
        <p:nvPr/>
      </p:nvGrpSpPr>
      <p:grpSpPr>
        <a:xfrm>
          <a:off x="0" y="0"/>
          <a:ext cx="0" cy="0"/>
          <a:chOff x="0" y="0"/>
          <a:chExt cx="0" cy="0"/>
        </a:xfrm>
      </p:grpSpPr>
      <p:sp>
        <p:nvSpPr>
          <p:cNvPr id="102" name="Google Shape;10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3" name="Google Shape;103;p30"/>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04" name="Google Shape;104;p30"/>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de la clase">
  <p:cSld name="TITLE_1">
    <p:spTree>
      <p:nvGrpSpPr>
        <p:cNvPr id="105" name="Shape 105"/>
        <p:cNvGrpSpPr/>
        <p:nvPr/>
      </p:nvGrpSpPr>
      <p:grpSpPr>
        <a:xfrm>
          <a:off x="0" y="0"/>
          <a:ext cx="0" cy="0"/>
          <a:chOff x="0" y="0"/>
          <a:chExt cx="0" cy="0"/>
        </a:xfrm>
      </p:grpSpPr>
      <p:pic>
        <p:nvPicPr>
          <p:cNvPr id="106" name="Google Shape;106;p31"/>
          <p:cNvPicPr preferRelativeResize="0"/>
          <p:nvPr/>
        </p:nvPicPr>
        <p:blipFill rotWithShape="1">
          <a:blip r:embed="rId2">
            <a:alphaModFix/>
          </a:blip>
          <a:srcRect b="0" l="0" r="0" t="0"/>
          <a:stretch/>
        </p:blipFill>
        <p:spPr>
          <a:xfrm>
            <a:off x="-2" y="39"/>
            <a:ext cx="9144003" cy="5143435"/>
          </a:xfrm>
          <a:prstGeom prst="rect">
            <a:avLst/>
          </a:prstGeom>
          <a:noFill/>
          <a:ln>
            <a:noFill/>
          </a:ln>
        </p:spPr>
      </p:pic>
      <p:sp>
        <p:nvSpPr>
          <p:cNvPr id="107" name="Google Shape;10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8" name="Google Shape;108;p31"/>
          <p:cNvPicPr preferRelativeResize="0"/>
          <p:nvPr/>
        </p:nvPicPr>
        <p:blipFill rotWithShape="1">
          <a:blip r:embed="rId3">
            <a:alphaModFix/>
          </a:blip>
          <a:srcRect b="0" l="0" r="0" t="0"/>
          <a:stretch/>
        </p:blipFill>
        <p:spPr>
          <a:xfrm>
            <a:off x="5162650" y="2457625"/>
            <a:ext cx="1950000" cy="294450"/>
          </a:xfrm>
          <a:prstGeom prst="rect">
            <a:avLst/>
          </a:prstGeom>
          <a:noFill/>
          <a:ln>
            <a:noFill/>
          </a:ln>
        </p:spPr>
      </p:pic>
      <p:sp>
        <p:nvSpPr>
          <p:cNvPr id="109" name="Google Shape;109;p31"/>
          <p:cNvSpPr txBox="1"/>
          <p:nvPr/>
        </p:nvSpPr>
        <p:spPr>
          <a:xfrm>
            <a:off x="0" y="2021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Work Sans"/>
                <a:ea typeface="Work Sans"/>
                <a:cs typeface="Work Sans"/>
                <a:sym typeface="Work Sans"/>
              </a:rPr>
              <a:t>TÍTULO</a:t>
            </a:r>
            <a:r>
              <a:rPr b="1" i="0" lang="en" sz="3600" u="none" cap="none" strike="noStrike">
                <a:solidFill>
                  <a:schemeClr val="dk1"/>
                </a:solidFill>
                <a:latin typeface="Work Sans"/>
                <a:ea typeface="Work Sans"/>
                <a:cs typeface="Work Sans"/>
                <a:sym typeface="Work Sans"/>
              </a:rPr>
              <a:t> DE LA CLASE</a:t>
            </a:r>
            <a:endParaRPr b="1" i="0" sz="3600" u="none" cap="none" strike="noStrike">
              <a:solidFill>
                <a:schemeClr val="dk1"/>
              </a:solidFill>
              <a:latin typeface="Work Sans"/>
              <a:ea typeface="Work Sans"/>
              <a:cs typeface="Work Sans"/>
              <a:sym typeface="Work Sans"/>
            </a:endParaRPr>
          </a:p>
        </p:txBody>
      </p:sp>
      <p:sp>
        <p:nvSpPr>
          <p:cNvPr id="110" name="Google Shape;110;p31"/>
          <p:cNvSpPr txBox="1"/>
          <p:nvPr/>
        </p:nvSpPr>
        <p:spPr>
          <a:xfrm>
            <a:off x="178450" y="4437200"/>
            <a:ext cx="46794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n" sz="800" u="none" cap="none" strike="noStrike">
                <a:solidFill>
                  <a:schemeClr val="dk1"/>
                </a:solidFill>
                <a:latin typeface="Work Sans"/>
                <a:ea typeface="Work Sans"/>
                <a:cs typeface="Work Sans"/>
                <a:sym typeface="Work Sans"/>
              </a:rPr>
              <a:t>     Módulo 1.  Clase XX (núm)</a:t>
            </a:r>
            <a:endParaRPr b="0" i="0" sz="200" u="none" cap="none" strike="noStrike">
              <a:solidFill>
                <a:schemeClr val="dk1"/>
              </a:solidFill>
              <a:latin typeface="Work Sans"/>
              <a:ea typeface="Work Sans"/>
              <a:cs typeface="Work Sans"/>
              <a:sym typeface="Work Sans"/>
            </a:endParaRPr>
          </a:p>
        </p:txBody>
      </p:sp>
      <p:sp>
        <p:nvSpPr>
          <p:cNvPr id="111" name="Google Shape;111;p31"/>
          <p:cNvSpPr txBox="1"/>
          <p:nvPr/>
        </p:nvSpPr>
        <p:spPr>
          <a:xfrm>
            <a:off x="5521121" y="4437200"/>
            <a:ext cx="3278400" cy="4758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0" i="0" lang="en" sz="900" u="none" cap="none" strike="noStrike">
                <a:solidFill>
                  <a:schemeClr val="dk1"/>
                </a:solidFill>
                <a:latin typeface="Work Sans"/>
                <a:ea typeface="Work Sans"/>
                <a:cs typeface="Work Sans"/>
                <a:sym typeface="Work Sans"/>
              </a:rPr>
              <a:t>Carrera Full Stack</a:t>
            </a:r>
            <a:endParaRPr b="0" i="0" sz="300" u="none" cap="none" strike="noStrike">
              <a:solidFill>
                <a:schemeClr val="dk1"/>
              </a:solidFill>
              <a:latin typeface="Work Sans"/>
              <a:ea typeface="Work Sans"/>
              <a:cs typeface="Work Sans"/>
              <a:sym typeface="Work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de la clase 1">
  <p:cSld name="TITLE_2">
    <p:spTree>
      <p:nvGrpSpPr>
        <p:cNvPr id="112" name="Shape 112"/>
        <p:cNvGrpSpPr/>
        <p:nvPr/>
      </p:nvGrpSpPr>
      <p:grpSpPr>
        <a:xfrm>
          <a:off x="0" y="0"/>
          <a:ext cx="0" cy="0"/>
          <a:chOff x="0" y="0"/>
          <a:chExt cx="0" cy="0"/>
        </a:xfrm>
      </p:grpSpPr>
      <p:pic>
        <p:nvPicPr>
          <p:cNvPr id="113" name="Google Shape;113;p32"/>
          <p:cNvPicPr preferRelativeResize="0"/>
          <p:nvPr/>
        </p:nvPicPr>
        <p:blipFill rotWithShape="1">
          <a:blip r:embed="rId2">
            <a:alphaModFix/>
          </a:blip>
          <a:srcRect b="0" l="0" r="0" t="0"/>
          <a:stretch/>
        </p:blipFill>
        <p:spPr>
          <a:xfrm>
            <a:off x="-2" y="39"/>
            <a:ext cx="9144003" cy="5143435"/>
          </a:xfrm>
          <a:prstGeom prst="rect">
            <a:avLst/>
          </a:prstGeom>
          <a:noFill/>
          <a:ln>
            <a:noFill/>
          </a:ln>
        </p:spPr>
      </p:pic>
      <p:sp>
        <p:nvSpPr>
          <p:cNvPr id="114" name="Google Shape;11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5" name="Google Shape;115;p32"/>
          <p:cNvPicPr preferRelativeResize="0"/>
          <p:nvPr/>
        </p:nvPicPr>
        <p:blipFill rotWithShape="1">
          <a:blip r:embed="rId3">
            <a:alphaModFix/>
          </a:blip>
          <a:srcRect b="0" l="0" r="0" t="0"/>
          <a:stretch/>
        </p:blipFill>
        <p:spPr>
          <a:xfrm>
            <a:off x="5162650" y="2457625"/>
            <a:ext cx="1950000" cy="294450"/>
          </a:xfrm>
          <a:prstGeom prst="rect">
            <a:avLst/>
          </a:prstGeom>
          <a:noFill/>
          <a:ln>
            <a:noFill/>
          </a:ln>
        </p:spPr>
      </p:pic>
      <p:sp>
        <p:nvSpPr>
          <p:cNvPr id="116" name="Google Shape;116;p32"/>
          <p:cNvSpPr txBox="1"/>
          <p:nvPr/>
        </p:nvSpPr>
        <p:spPr>
          <a:xfrm>
            <a:off x="0" y="2021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Work Sans"/>
                <a:ea typeface="Work Sans"/>
                <a:cs typeface="Work Sans"/>
                <a:sym typeface="Work Sans"/>
              </a:rPr>
              <a:t>TÍTULO</a:t>
            </a:r>
            <a:r>
              <a:rPr b="1" i="0" lang="en" sz="3600" u="none" cap="none" strike="noStrike">
                <a:solidFill>
                  <a:schemeClr val="dk1"/>
                </a:solidFill>
                <a:latin typeface="Work Sans"/>
                <a:ea typeface="Work Sans"/>
                <a:cs typeface="Work Sans"/>
                <a:sym typeface="Work Sans"/>
              </a:rPr>
              <a:t> DE LA CLASE</a:t>
            </a:r>
            <a:endParaRPr b="1" i="0" sz="3600" u="none" cap="none" strike="noStrike">
              <a:solidFill>
                <a:schemeClr val="dk1"/>
              </a:solidFill>
              <a:latin typeface="Work Sans"/>
              <a:ea typeface="Work Sans"/>
              <a:cs typeface="Work Sans"/>
              <a:sym typeface="Work Sans"/>
            </a:endParaRPr>
          </a:p>
        </p:txBody>
      </p:sp>
      <p:sp>
        <p:nvSpPr>
          <p:cNvPr id="117" name="Google Shape;117;p32"/>
          <p:cNvSpPr txBox="1"/>
          <p:nvPr/>
        </p:nvSpPr>
        <p:spPr>
          <a:xfrm>
            <a:off x="178450" y="4437200"/>
            <a:ext cx="46794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n" sz="800" u="none" cap="none" strike="noStrike">
                <a:solidFill>
                  <a:schemeClr val="dk1"/>
                </a:solidFill>
                <a:latin typeface="Work Sans"/>
                <a:ea typeface="Work Sans"/>
                <a:cs typeface="Work Sans"/>
                <a:sym typeface="Work Sans"/>
              </a:rPr>
              <a:t>     Módulo 1.  Clase XX (núm)</a:t>
            </a:r>
            <a:endParaRPr b="0" i="0" sz="200" u="none" cap="none" strike="noStrike">
              <a:solidFill>
                <a:schemeClr val="dk1"/>
              </a:solidFill>
              <a:latin typeface="Work Sans"/>
              <a:ea typeface="Work Sans"/>
              <a:cs typeface="Work Sans"/>
              <a:sym typeface="Work Sans"/>
            </a:endParaRPr>
          </a:p>
        </p:txBody>
      </p:sp>
      <p:sp>
        <p:nvSpPr>
          <p:cNvPr id="118" name="Google Shape;118;p32"/>
          <p:cNvSpPr txBox="1"/>
          <p:nvPr/>
        </p:nvSpPr>
        <p:spPr>
          <a:xfrm>
            <a:off x="5521121" y="4437200"/>
            <a:ext cx="3278400" cy="4758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0" i="0" lang="en" sz="900" u="none" cap="none" strike="noStrike">
                <a:solidFill>
                  <a:schemeClr val="dk1"/>
                </a:solidFill>
                <a:latin typeface="Work Sans"/>
                <a:ea typeface="Work Sans"/>
                <a:cs typeface="Work Sans"/>
                <a:sym typeface="Work Sans"/>
              </a:rPr>
              <a:t>Carrera Full Stack</a:t>
            </a:r>
            <a:endParaRPr b="0" i="0" sz="300" u="none" cap="none" strike="noStrike">
              <a:solidFill>
                <a:schemeClr val="dk1"/>
              </a:solidFill>
              <a:latin typeface="Work Sans"/>
              <a:ea typeface="Work Sans"/>
              <a:cs typeface="Work Sans"/>
              <a:sym typeface="Work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5">
  <p:cSld name="TITLE_AND_BODY_15">
    <p:spTree>
      <p:nvGrpSpPr>
        <p:cNvPr id="119" name="Shape 119"/>
        <p:cNvGrpSpPr/>
        <p:nvPr/>
      </p:nvGrpSpPr>
      <p:grpSpPr>
        <a:xfrm>
          <a:off x="0" y="0"/>
          <a:ext cx="0" cy="0"/>
          <a:chOff x="0" y="0"/>
          <a:chExt cx="0" cy="0"/>
        </a:xfrm>
      </p:grpSpPr>
      <p:sp>
        <p:nvSpPr>
          <p:cNvPr id="120" name="Google Shape;12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1" name="Google Shape;121;p3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6">
  <p:cSld name="TITLE_AND_BODY_16">
    <p:spTree>
      <p:nvGrpSpPr>
        <p:cNvPr id="122" name="Shape 122"/>
        <p:cNvGrpSpPr/>
        <p:nvPr/>
      </p:nvGrpSpPr>
      <p:grpSpPr>
        <a:xfrm>
          <a:off x="0" y="0"/>
          <a:ext cx="0" cy="0"/>
          <a:chOff x="0" y="0"/>
          <a:chExt cx="0" cy="0"/>
        </a:xfrm>
      </p:grpSpPr>
      <p:sp>
        <p:nvSpPr>
          <p:cNvPr id="123" name="Google Shape;12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4" name="Google Shape;124;p3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125" name="Shape 125"/>
        <p:cNvGrpSpPr/>
        <p:nvPr/>
      </p:nvGrpSpPr>
      <p:grpSpPr>
        <a:xfrm>
          <a:off x="0" y="0"/>
          <a:ext cx="0" cy="0"/>
          <a:chOff x="0" y="0"/>
          <a:chExt cx="0" cy="0"/>
        </a:xfrm>
      </p:grpSpPr>
      <p:sp>
        <p:nvSpPr>
          <p:cNvPr id="126" name="Google Shape;12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7" name="Google Shape;127;p35"/>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28" name="Google Shape;128;p35"/>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7">
  <p:cSld name="TITLE_AND_BODY_17">
    <p:spTree>
      <p:nvGrpSpPr>
        <p:cNvPr id="129" name="Shape 129"/>
        <p:cNvGrpSpPr/>
        <p:nvPr/>
      </p:nvGrpSpPr>
      <p:grpSpPr>
        <a:xfrm>
          <a:off x="0" y="0"/>
          <a:ext cx="0" cy="0"/>
          <a:chOff x="0" y="0"/>
          <a:chExt cx="0" cy="0"/>
        </a:xfrm>
      </p:grpSpPr>
      <p:sp>
        <p:nvSpPr>
          <p:cNvPr id="130" name="Google Shape;13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1" name="Google Shape;131;p3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8">
  <p:cSld name="TITLE_AND_BODY_18">
    <p:spTree>
      <p:nvGrpSpPr>
        <p:cNvPr id="132" name="Shape 132"/>
        <p:cNvGrpSpPr/>
        <p:nvPr/>
      </p:nvGrpSpPr>
      <p:grpSpPr>
        <a:xfrm>
          <a:off x="0" y="0"/>
          <a:ext cx="0" cy="0"/>
          <a:chOff x="0" y="0"/>
          <a:chExt cx="0" cy="0"/>
        </a:xfrm>
      </p:grpSpPr>
      <p:sp>
        <p:nvSpPr>
          <p:cNvPr id="133" name="Google Shape;13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4" name="Google Shape;134;p3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9">
  <p:cSld name="TITLE_AND_BODY_19">
    <p:spTree>
      <p:nvGrpSpPr>
        <p:cNvPr id="135" name="Shape 135"/>
        <p:cNvGrpSpPr/>
        <p:nvPr/>
      </p:nvGrpSpPr>
      <p:grpSpPr>
        <a:xfrm>
          <a:off x="0" y="0"/>
          <a:ext cx="0" cy="0"/>
          <a:chOff x="0" y="0"/>
          <a:chExt cx="0" cy="0"/>
        </a:xfrm>
      </p:grpSpPr>
      <p:sp>
        <p:nvSpPr>
          <p:cNvPr id="136" name="Google Shape;13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7" name="Google Shape;137;p38"/>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0">
  <p:cSld name="TITLE_AND_BODY_20">
    <p:spTree>
      <p:nvGrpSpPr>
        <p:cNvPr id="138" name="Shape 138"/>
        <p:cNvGrpSpPr/>
        <p:nvPr/>
      </p:nvGrpSpPr>
      <p:grpSpPr>
        <a:xfrm>
          <a:off x="0" y="0"/>
          <a:ext cx="0" cy="0"/>
          <a:chOff x="0" y="0"/>
          <a:chExt cx="0" cy="0"/>
        </a:xfrm>
      </p:grpSpPr>
      <p:sp>
        <p:nvSpPr>
          <p:cNvPr id="139" name="Google Shape;13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0" name="Google Shape;140;p3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3">
    <p:spTree>
      <p:nvGrpSpPr>
        <p:cNvPr id="141" name="Shape 141"/>
        <p:cNvGrpSpPr/>
        <p:nvPr/>
      </p:nvGrpSpPr>
      <p:grpSpPr>
        <a:xfrm>
          <a:off x="0" y="0"/>
          <a:ext cx="0" cy="0"/>
          <a:chOff x="0" y="0"/>
          <a:chExt cx="0" cy="0"/>
        </a:xfrm>
      </p:grpSpPr>
      <p:sp>
        <p:nvSpPr>
          <p:cNvPr id="142" name="Google Shape;14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3" name="Google Shape;143;p40"/>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44" name="Google Shape;144;p40"/>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 name="Shape 147"/>
        <p:cNvGrpSpPr/>
        <p:nvPr/>
      </p:nvGrpSpPr>
      <p:grpSpPr>
        <a:xfrm>
          <a:off x="0" y="0"/>
          <a:ext cx="0" cy="0"/>
          <a:chOff x="0" y="0"/>
          <a:chExt cx="0" cy="0"/>
        </a:xfrm>
      </p:grpSpPr>
      <p:sp>
        <p:nvSpPr>
          <p:cNvPr id="148" name="Google Shape;148;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49" name="Google Shape;149;p4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0" name="Google Shape;150;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1" name="Google Shape;151;p4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2" name="Shape 152"/>
        <p:cNvGrpSpPr/>
        <p:nvPr/>
      </p:nvGrpSpPr>
      <p:grpSpPr>
        <a:xfrm>
          <a:off x="0" y="0"/>
          <a:ext cx="0" cy="0"/>
          <a:chOff x="0" y="0"/>
          <a:chExt cx="0" cy="0"/>
        </a:xfrm>
      </p:grpSpPr>
      <p:sp>
        <p:nvSpPr>
          <p:cNvPr id="153" name="Google Shape;153;p4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54" name="Google Shape;15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43"/>
          <p:cNvPicPr preferRelativeResize="0"/>
          <p:nvPr/>
        </p:nvPicPr>
        <p:blipFill>
          <a:blip r:embed="rId2">
            <a:alphaModFix/>
          </a:blip>
          <a:stretch>
            <a:fillRect/>
          </a:stretch>
        </p:blipFill>
        <p:spPr>
          <a:xfrm>
            <a:off x="0" y="0"/>
            <a:ext cx="9144000" cy="514349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6" name="Shape 156"/>
        <p:cNvGrpSpPr/>
        <p:nvPr/>
      </p:nvGrpSpPr>
      <p:grpSpPr>
        <a:xfrm>
          <a:off x="0" y="0"/>
          <a:ext cx="0" cy="0"/>
          <a:chOff x="0" y="0"/>
          <a:chExt cx="0" cy="0"/>
        </a:xfrm>
      </p:grpSpPr>
      <p:sp>
        <p:nvSpPr>
          <p:cNvPr id="157" name="Google Shape;157;p4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158" name="Google Shape;158;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9" name="Google Shape;159;p44"/>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60" name="Shape 160"/>
        <p:cNvGrpSpPr/>
        <p:nvPr/>
      </p:nvGrpSpPr>
      <p:grpSpPr>
        <a:xfrm>
          <a:off x="0" y="0"/>
          <a:ext cx="0" cy="0"/>
          <a:chOff x="0" y="0"/>
          <a:chExt cx="0" cy="0"/>
        </a:xfrm>
      </p:grpSpPr>
      <p:pic>
        <p:nvPicPr>
          <p:cNvPr id="161" name="Google Shape;161;p45"/>
          <p:cNvPicPr preferRelativeResize="0"/>
          <p:nvPr/>
        </p:nvPicPr>
        <p:blipFill>
          <a:blip r:embed="rId2">
            <a:alphaModFix/>
          </a:blip>
          <a:stretch>
            <a:fillRect/>
          </a:stretch>
        </p:blipFill>
        <p:spPr>
          <a:xfrm>
            <a:off x="0" y="0"/>
            <a:ext cx="9144000" cy="514349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2" name="Shape 162"/>
        <p:cNvGrpSpPr/>
        <p:nvPr/>
      </p:nvGrpSpPr>
      <p:grpSpPr>
        <a:xfrm>
          <a:off x="0" y="0"/>
          <a:ext cx="0" cy="0"/>
          <a:chOff x="0" y="0"/>
          <a:chExt cx="0" cy="0"/>
        </a:xfrm>
      </p:grpSpPr>
      <p:sp>
        <p:nvSpPr>
          <p:cNvPr id="163" name="Google Shape;163;p4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4" name="Google Shape;164;p4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5" name="Google Shape;165;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6" name="Google Shape;166;p46"/>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7" name="Shape 167"/>
        <p:cNvGrpSpPr/>
        <p:nvPr/>
      </p:nvGrpSpPr>
      <p:grpSpPr>
        <a:xfrm>
          <a:off x="0" y="0"/>
          <a:ext cx="0" cy="0"/>
          <a:chOff x="0" y="0"/>
          <a:chExt cx="0" cy="0"/>
        </a:xfrm>
      </p:grpSpPr>
      <p:sp>
        <p:nvSpPr>
          <p:cNvPr id="168" name="Google Shape;168;p4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9" name="Google Shape;169;p47"/>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0" name="Google Shape;170;p47"/>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1" name="Google Shape;17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2" name="Google Shape;172;p47"/>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4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5" name="Google Shape;175;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6" name="Google Shape;176;p4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7" name="Shape 177"/>
        <p:cNvGrpSpPr/>
        <p:nvPr/>
      </p:nvGrpSpPr>
      <p:grpSpPr>
        <a:xfrm>
          <a:off x="0" y="0"/>
          <a:ext cx="0" cy="0"/>
          <a:chOff x="0" y="0"/>
          <a:chExt cx="0" cy="0"/>
        </a:xfrm>
      </p:grpSpPr>
      <p:sp>
        <p:nvSpPr>
          <p:cNvPr id="178" name="Google Shape;178;p4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79" name="Google Shape;179;p49"/>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0" name="Google Shape;18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1" name="Google Shape;181;p49"/>
          <p:cNvPicPr preferRelativeResize="0"/>
          <p:nvPr/>
        </p:nvPicPr>
        <p:blipFill>
          <a:blip r:embed="rId2">
            <a:alphaModFix/>
          </a:blip>
          <a:stretch>
            <a:fillRect/>
          </a:stretch>
        </p:blipFill>
        <p:spPr>
          <a:xfrm>
            <a:off x="0" y="0"/>
            <a:ext cx="9143981" cy="51435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5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800"/>
              <a:buChar char="●"/>
              <a:defRPr sz="4800"/>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sp>
        <p:nvSpPr>
          <p:cNvPr id="184" name="Google Shape;18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5" name="Google Shape;185;p5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6" name="Shape 186"/>
        <p:cNvGrpSpPr/>
        <p:nvPr/>
      </p:nvGrpSpPr>
      <p:grpSpPr>
        <a:xfrm>
          <a:off x="0" y="0"/>
          <a:ext cx="0" cy="0"/>
          <a:chOff x="0" y="0"/>
          <a:chExt cx="0" cy="0"/>
        </a:xfrm>
      </p:grpSpPr>
      <p:sp>
        <p:nvSpPr>
          <p:cNvPr id="187" name="Google Shape;187;p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189" name="Google Shape;189;p51"/>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0" name="Google Shape;190;p5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1" name="Google Shape;19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2" name="Google Shape;192;p51"/>
          <p:cNvPicPr preferRelativeResize="0"/>
          <p:nvPr/>
        </p:nvPicPr>
        <p:blipFill>
          <a:blip r:embed="rId2">
            <a:alphaModFix/>
          </a:blip>
          <a:stretch>
            <a:fillRect/>
          </a:stretch>
        </p:blipFill>
        <p:spPr>
          <a:xfrm>
            <a:off x="0" y="-125"/>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3" name="Shape 193"/>
        <p:cNvGrpSpPr/>
        <p:nvPr/>
      </p:nvGrpSpPr>
      <p:grpSpPr>
        <a:xfrm>
          <a:off x="0" y="0"/>
          <a:ext cx="0" cy="0"/>
          <a:chOff x="0" y="0"/>
          <a:chExt cx="0" cy="0"/>
        </a:xfrm>
      </p:grpSpPr>
      <p:sp>
        <p:nvSpPr>
          <p:cNvPr id="194" name="Google Shape;194;p5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a:lvl1pPr>
          </a:lstStyle>
          <a:p/>
        </p:txBody>
      </p:sp>
      <p:sp>
        <p:nvSpPr>
          <p:cNvPr id="195" name="Google Shape;195;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5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7" name="Shape 197"/>
        <p:cNvGrpSpPr/>
        <p:nvPr/>
      </p:nvGrpSpPr>
      <p:grpSpPr>
        <a:xfrm>
          <a:off x="0" y="0"/>
          <a:ext cx="0" cy="0"/>
          <a:chOff x="0" y="0"/>
          <a:chExt cx="0" cy="0"/>
        </a:xfrm>
      </p:grpSpPr>
      <p:sp>
        <p:nvSpPr>
          <p:cNvPr id="198" name="Google Shape;198;p5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2000"/>
              <a:buChar char="●"/>
              <a:defRPr sz="120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199" name="Google Shape;199;p53"/>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00" name="Google Shape;200;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5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2" name="Shape 202"/>
        <p:cNvGrpSpPr/>
        <p:nvPr/>
      </p:nvGrpSpPr>
      <p:grpSpPr>
        <a:xfrm>
          <a:off x="0" y="0"/>
          <a:ext cx="0" cy="0"/>
          <a:chOff x="0" y="0"/>
          <a:chExt cx="0" cy="0"/>
        </a:xfrm>
      </p:grpSpPr>
      <p:sp>
        <p:nvSpPr>
          <p:cNvPr id="203" name="Google Shape;20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4" name="Google Shape;204;p54"/>
          <p:cNvPicPr preferRelativeResize="0"/>
          <p:nvPr/>
        </p:nvPicPr>
        <p:blipFill>
          <a:blip r:embed="rId2">
            <a:alphaModFix/>
          </a:blip>
          <a:stretch>
            <a:fillRect/>
          </a:stretch>
        </p:blipFill>
        <p:spPr>
          <a:xfrm>
            <a:off x="0" y="0"/>
            <a:ext cx="9144000" cy="5143497"/>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205" name="Shape 205"/>
        <p:cNvGrpSpPr/>
        <p:nvPr/>
      </p:nvGrpSpPr>
      <p:grpSpPr>
        <a:xfrm>
          <a:off x="0" y="0"/>
          <a:ext cx="0" cy="0"/>
          <a:chOff x="0" y="0"/>
          <a:chExt cx="0" cy="0"/>
        </a:xfrm>
      </p:grpSpPr>
      <p:pic>
        <p:nvPicPr>
          <p:cNvPr id="206" name="Google Shape;206;p55"/>
          <p:cNvPicPr preferRelativeResize="0"/>
          <p:nvPr/>
        </p:nvPicPr>
        <p:blipFill rotWithShape="1">
          <a:blip r:embed="rId2">
            <a:alphaModFix/>
          </a:blip>
          <a:srcRect b="0" l="0" r="44292" t="0"/>
          <a:stretch/>
        </p:blipFill>
        <p:spPr>
          <a:xfrm>
            <a:off x="0" y="0"/>
            <a:ext cx="5093726" cy="51435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1_1">
    <p:spTree>
      <p:nvGrpSpPr>
        <p:cNvPr id="207" name="Shape 207"/>
        <p:cNvGrpSpPr/>
        <p:nvPr/>
      </p:nvGrpSpPr>
      <p:grpSpPr>
        <a:xfrm>
          <a:off x="0" y="0"/>
          <a:ext cx="0" cy="0"/>
          <a:chOff x="0" y="0"/>
          <a:chExt cx="0" cy="0"/>
        </a:xfrm>
      </p:grpSpPr>
      <p:pic>
        <p:nvPicPr>
          <p:cNvPr id="208" name="Google Shape;208;p56"/>
          <p:cNvPicPr preferRelativeResize="0"/>
          <p:nvPr/>
        </p:nvPicPr>
        <p:blipFill rotWithShape="1">
          <a:blip r:embed="rId2">
            <a:alphaModFix/>
          </a:blip>
          <a:srcRect b="0" l="0" r="44292" t="0"/>
          <a:stretch/>
        </p:blipFill>
        <p:spPr>
          <a:xfrm>
            <a:off x="0" y="0"/>
            <a:ext cx="5093726" cy="5143500"/>
          </a:xfrm>
          <a:prstGeom prst="rect">
            <a:avLst/>
          </a:prstGeom>
          <a:noFill/>
          <a:ln>
            <a:noFill/>
          </a:ln>
        </p:spPr>
      </p:pic>
      <p:sp>
        <p:nvSpPr>
          <p:cNvPr id="209" name="Google Shape;209;p56"/>
          <p:cNvSpPr/>
          <p:nvPr/>
        </p:nvSpPr>
        <p:spPr>
          <a:xfrm rot="503487">
            <a:off x="1145079" y="680752"/>
            <a:ext cx="6748201" cy="2832055"/>
          </a:xfrm>
          <a:custGeom>
            <a:rect b="b" l="l" r="r" t="t"/>
            <a:pathLst>
              <a:path extrusionOk="0" h="94414" w="224969">
                <a:moveTo>
                  <a:pt x="216301" y="1"/>
                </a:moveTo>
                <a:cubicBezTo>
                  <a:pt x="215622" y="394"/>
                  <a:pt x="214944" y="787"/>
                  <a:pt x="214289" y="1204"/>
                </a:cubicBezTo>
                <a:cubicBezTo>
                  <a:pt x="211693" y="2835"/>
                  <a:pt x="209348" y="4668"/>
                  <a:pt x="207109" y="6561"/>
                </a:cubicBezTo>
                <a:cubicBezTo>
                  <a:pt x="204871" y="8478"/>
                  <a:pt x="202835" y="10431"/>
                  <a:pt x="200847" y="12336"/>
                </a:cubicBezTo>
                <a:cubicBezTo>
                  <a:pt x="196858" y="16158"/>
                  <a:pt x="193048" y="19789"/>
                  <a:pt x="188929" y="22516"/>
                </a:cubicBezTo>
                <a:cubicBezTo>
                  <a:pt x="187893" y="23170"/>
                  <a:pt x="186857" y="23813"/>
                  <a:pt x="185785" y="24349"/>
                </a:cubicBezTo>
                <a:cubicBezTo>
                  <a:pt x="184726" y="24921"/>
                  <a:pt x="183618" y="25385"/>
                  <a:pt x="182487" y="25826"/>
                </a:cubicBezTo>
                <a:cubicBezTo>
                  <a:pt x="181344" y="26266"/>
                  <a:pt x="180154" y="26635"/>
                  <a:pt x="178951" y="26980"/>
                </a:cubicBezTo>
                <a:cubicBezTo>
                  <a:pt x="177725" y="27314"/>
                  <a:pt x="176499" y="27612"/>
                  <a:pt x="175225" y="27873"/>
                </a:cubicBezTo>
                <a:cubicBezTo>
                  <a:pt x="170141" y="28933"/>
                  <a:pt x="164699" y="29469"/>
                  <a:pt x="159068" y="30386"/>
                </a:cubicBezTo>
                <a:cubicBezTo>
                  <a:pt x="156258" y="30850"/>
                  <a:pt x="153388" y="31421"/>
                  <a:pt x="150507" y="32243"/>
                </a:cubicBezTo>
                <a:cubicBezTo>
                  <a:pt x="149067" y="32648"/>
                  <a:pt x="147626" y="33136"/>
                  <a:pt x="146197" y="33684"/>
                </a:cubicBezTo>
                <a:cubicBezTo>
                  <a:pt x="144768" y="34267"/>
                  <a:pt x="143352" y="34898"/>
                  <a:pt x="141982" y="35648"/>
                </a:cubicBezTo>
                <a:cubicBezTo>
                  <a:pt x="139220" y="37136"/>
                  <a:pt x="136660" y="39089"/>
                  <a:pt x="134446" y="41208"/>
                </a:cubicBezTo>
                <a:cubicBezTo>
                  <a:pt x="132231" y="43340"/>
                  <a:pt x="130326" y="45661"/>
                  <a:pt x="128600" y="47983"/>
                </a:cubicBezTo>
                <a:cubicBezTo>
                  <a:pt x="125159" y="52638"/>
                  <a:pt x="122361" y="57365"/>
                  <a:pt x="119170" y="61461"/>
                </a:cubicBezTo>
                <a:cubicBezTo>
                  <a:pt x="118396" y="62497"/>
                  <a:pt x="117539" y="63425"/>
                  <a:pt x="116705" y="64402"/>
                </a:cubicBezTo>
                <a:cubicBezTo>
                  <a:pt x="116301" y="64890"/>
                  <a:pt x="115836" y="65330"/>
                  <a:pt x="115396" y="65795"/>
                </a:cubicBezTo>
                <a:lnTo>
                  <a:pt x="114050" y="67152"/>
                </a:lnTo>
                <a:lnTo>
                  <a:pt x="112621" y="68438"/>
                </a:lnTo>
                <a:cubicBezTo>
                  <a:pt x="112133" y="68855"/>
                  <a:pt x="111681" y="69307"/>
                  <a:pt x="111157" y="69688"/>
                </a:cubicBezTo>
                <a:lnTo>
                  <a:pt x="109645" y="70879"/>
                </a:lnTo>
                <a:cubicBezTo>
                  <a:pt x="109395" y="71069"/>
                  <a:pt x="109157" y="71284"/>
                  <a:pt x="108883" y="71462"/>
                </a:cubicBezTo>
                <a:lnTo>
                  <a:pt x="108085" y="72010"/>
                </a:lnTo>
                <a:cubicBezTo>
                  <a:pt x="103882" y="74963"/>
                  <a:pt x="99263" y="77356"/>
                  <a:pt x="94369" y="79023"/>
                </a:cubicBezTo>
                <a:cubicBezTo>
                  <a:pt x="89488" y="80678"/>
                  <a:pt x="84368" y="81666"/>
                  <a:pt x="79224" y="81892"/>
                </a:cubicBezTo>
                <a:cubicBezTo>
                  <a:pt x="78867" y="81925"/>
                  <a:pt x="78510" y="81932"/>
                  <a:pt x="78153" y="81932"/>
                </a:cubicBezTo>
                <a:cubicBezTo>
                  <a:pt x="77867" y="81932"/>
                  <a:pt x="77581" y="81928"/>
                  <a:pt x="77296" y="81928"/>
                </a:cubicBezTo>
                <a:lnTo>
                  <a:pt x="75367" y="81916"/>
                </a:lnTo>
                <a:lnTo>
                  <a:pt x="73438" y="81785"/>
                </a:lnTo>
                <a:cubicBezTo>
                  <a:pt x="72795" y="81737"/>
                  <a:pt x="72152" y="81725"/>
                  <a:pt x="71509" y="81630"/>
                </a:cubicBezTo>
                <a:cubicBezTo>
                  <a:pt x="68937" y="81344"/>
                  <a:pt x="66354" y="80868"/>
                  <a:pt x="63746" y="80285"/>
                </a:cubicBezTo>
                <a:cubicBezTo>
                  <a:pt x="58543" y="79118"/>
                  <a:pt x="53305" y="77499"/>
                  <a:pt x="47851" y="76106"/>
                </a:cubicBezTo>
                <a:cubicBezTo>
                  <a:pt x="45125" y="75415"/>
                  <a:pt x="42351" y="74772"/>
                  <a:pt x="39517" y="74296"/>
                </a:cubicBezTo>
                <a:cubicBezTo>
                  <a:pt x="36683" y="73808"/>
                  <a:pt x="33778" y="73486"/>
                  <a:pt x="30837" y="73415"/>
                </a:cubicBezTo>
                <a:cubicBezTo>
                  <a:pt x="30459" y="73406"/>
                  <a:pt x="30079" y="73401"/>
                  <a:pt x="29699" y="73401"/>
                </a:cubicBezTo>
                <a:cubicBezTo>
                  <a:pt x="27118" y="73401"/>
                  <a:pt x="24516" y="73616"/>
                  <a:pt x="21932" y="74093"/>
                </a:cubicBezTo>
                <a:cubicBezTo>
                  <a:pt x="18943" y="74689"/>
                  <a:pt x="16038" y="75629"/>
                  <a:pt x="13311" y="77022"/>
                </a:cubicBezTo>
                <a:lnTo>
                  <a:pt x="12288" y="77546"/>
                </a:lnTo>
                <a:lnTo>
                  <a:pt x="11299" y="78130"/>
                </a:lnTo>
                <a:lnTo>
                  <a:pt x="10811" y="78427"/>
                </a:lnTo>
                <a:lnTo>
                  <a:pt x="10323" y="78749"/>
                </a:lnTo>
                <a:lnTo>
                  <a:pt x="9370" y="79392"/>
                </a:lnTo>
                <a:lnTo>
                  <a:pt x="8442" y="80082"/>
                </a:lnTo>
                <a:lnTo>
                  <a:pt x="7989" y="80439"/>
                </a:lnTo>
                <a:lnTo>
                  <a:pt x="7549" y="80820"/>
                </a:lnTo>
                <a:lnTo>
                  <a:pt x="6668" y="81582"/>
                </a:lnTo>
                <a:lnTo>
                  <a:pt x="5834" y="82404"/>
                </a:lnTo>
                <a:lnTo>
                  <a:pt x="5418" y="82821"/>
                </a:lnTo>
                <a:lnTo>
                  <a:pt x="5025" y="83249"/>
                </a:lnTo>
                <a:lnTo>
                  <a:pt x="4251" y="84142"/>
                </a:lnTo>
                <a:lnTo>
                  <a:pt x="3536" y="85083"/>
                </a:lnTo>
                <a:lnTo>
                  <a:pt x="3179" y="85559"/>
                </a:lnTo>
                <a:lnTo>
                  <a:pt x="2858" y="86047"/>
                </a:lnTo>
                <a:lnTo>
                  <a:pt x="2215" y="87047"/>
                </a:lnTo>
                <a:lnTo>
                  <a:pt x="1643" y="88107"/>
                </a:lnTo>
                <a:lnTo>
                  <a:pt x="1369" y="88631"/>
                </a:lnTo>
                <a:lnTo>
                  <a:pt x="1119" y="89179"/>
                </a:lnTo>
                <a:lnTo>
                  <a:pt x="643" y="90274"/>
                </a:lnTo>
                <a:cubicBezTo>
                  <a:pt x="643" y="90286"/>
                  <a:pt x="631" y="90322"/>
                  <a:pt x="631" y="90333"/>
                </a:cubicBezTo>
                <a:cubicBezTo>
                  <a:pt x="0" y="91846"/>
                  <a:pt x="727" y="93572"/>
                  <a:pt x="2239" y="94191"/>
                </a:cubicBezTo>
                <a:cubicBezTo>
                  <a:pt x="2608" y="94342"/>
                  <a:pt x="2990" y="94414"/>
                  <a:pt x="3365" y="94414"/>
                </a:cubicBezTo>
                <a:cubicBezTo>
                  <a:pt x="4528" y="94414"/>
                  <a:pt x="5628" y="93727"/>
                  <a:pt x="6096" y="92584"/>
                </a:cubicBezTo>
                <a:lnTo>
                  <a:pt x="6156" y="92453"/>
                </a:lnTo>
                <a:cubicBezTo>
                  <a:pt x="7918" y="88155"/>
                  <a:pt x="11621" y="84666"/>
                  <a:pt x="16050" y="82559"/>
                </a:cubicBezTo>
                <a:cubicBezTo>
                  <a:pt x="18253" y="81463"/>
                  <a:pt x="20646" y="80737"/>
                  <a:pt x="23063" y="80297"/>
                </a:cubicBezTo>
                <a:cubicBezTo>
                  <a:pt x="25004" y="79968"/>
                  <a:pt x="26998" y="79810"/>
                  <a:pt x="29008" y="79810"/>
                </a:cubicBezTo>
                <a:cubicBezTo>
                  <a:pt x="29549" y="79810"/>
                  <a:pt x="30092" y="79821"/>
                  <a:pt x="30635" y="79844"/>
                </a:cubicBezTo>
                <a:cubicBezTo>
                  <a:pt x="33195" y="79951"/>
                  <a:pt x="35779" y="80261"/>
                  <a:pt x="38374" y="80749"/>
                </a:cubicBezTo>
                <a:cubicBezTo>
                  <a:pt x="40958" y="81225"/>
                  <a:pt x="43553" y="81868"/>
                  <a:pt x="46161" y="82571"/>
                </a:cubicBezTo>
                <a:cubicBezTo>
                  <a:pt x="51364" y="83987"/>
                  <a:pt x="56638" y="85702"/>
                  <a:pt x="62175" y="87035"/>
                </a:cubicBezTo>
                <a:cubicBezTo>
                  <a:pt x="64937" y="87714"/>
                  <a:pt x="67771" y="88286"/>
                  <a:pt x="70664" y="88655"/>
                </a:cubicBezTo>
                <a:cubicBezTo>
                  <a:pt x="71390" y="88762"/>
                  <a:pt x="72128" y="88798"/>
                  <a:pt x="72855" y="88869"/>
                </a:cubicBezTo>
                <a:lnTo>
                  <a:pt x="75057" y="89048"/>
                </a:lnTo>
                <a:lnTo>
                  <a:pt x="77260" y="89083"/>
                </a:lnTo>
                <a:cubicBezTo>
                  <a:pt x="77712" y="89091"/>
                  <a:pt x="78169" y="89107"/>
                  <a:pt x="78628" y="89107"/>
                </a:cubicBezTo>
                <a:cubicBezTo>
                  <a:pt x="78906" y="89107"/>
                  <a:pt x="79184" y="89101"/>
                  <a:pt x="79463" y="89083"/>
                </a:cubicBezTo>
                <a:cubicBezTo>
                  <a:pt x="85332" y="88917"/>
                  <a:pt x="91155" y="87881"/>
                  <a:pt x="96727" y="86095"/>
                </a:cubicBezTo>
                <a:cubicBezTo>
                  <a:pt x="102311" y="84273"/>
                  <a:pt x="107609" y="81642"/>
                  <a:pt x="112479" y="78344"/>
                </a:cubicBezTo>
                <a:lnTo>
                  <a:pt x="113395" y="77737"/>
                </a:lnTo>
                <a:cubicBezTo>
                  <a:pt x="113693" y="77534"/>
                  <a:pt x="113979" y="77296"/>
                  <a:pt x="114276" y="77070"/>
                </a:cubicBezTo>
                <a:lnTo>
                  <a:pt x="116039" y="75736"/>
                </a:lnTo>
                <a:cubicBezTo>
                  <a:pt x="116634" y="75308"/>
                  <a:pt x="117170" y="74796"/>
                  <a:pt x="117729" y="74320"/>
                </a:cubicBezTo>
                <a:lnTo>
                  <a:pt x="119396" y="72867"/>
                </a:lnTo>
                <a:lnTo>
                  <a:pt x="120980" y="71319"/>
                </a:lnTo>
                <a:cubicBezTo>
                  <a:pt x="121504" y="70795"/>
                  <a:pt x="122051" y="70295"/>
                  <a:pt x="122527" y="69724"/>
                </a:cubicBezTo>
                <a:cubicBezTo>
                  <a:pt x="123504" y="68617"/>
                  <a:pt x="124528" y="67533"/>
                  <a:pt x="125421" y="66378"/>
                </a:cubicBezTo>
                <a:cubicBezTo>
                  <a:pt x="129064" y="61818"/>
                  <a:pt x="131981" y="57068"/>
                  <a:pt x="135160" y="52924"/>
                </a:cubicBezTo>
                <a:cubicBezTo>
                  <a:pt x="136755" y="50841"/>
                  <a:pt x="138399" y="48924"/>
                  <a:pt x="140184" y="47257"/>
                </a:cubicBezTo>
                <a:lnTo>
                  <a:pt x="140851" y="46638"/>
                </a:lnTo>
                <a:cubicBezTo>
                  <a:pt x="141077" y="46435"/>
                  <a:pt x="141316" y="46257"/>
                  <a:pt x="141542" y="46066"/>
                </a:cubicBezTo>
                <a:lnTo>
                  <a:pt x="142244" y="45495"/>
                </a:lnTo>
                <a:lnTo>
                  <a:pt x="142959" y="44983"/>
                </a:lnTo>
                <a:cubicBezTo>
                  <a:pt x="143899" y="44268"/>
                  <a:pt x="144923" y="43685"/>
                  <a:pt x="145971" y="43113"/>
                </a:cubicBezTo>
                <a:cubicBezTo>
                  <a:pt x="150186" y="40887"/>
                  <a:pt x="155174" y="39780"/>
                  <a:pt x="160425" y="39006"/>
                </a:cubicBezTo>
                <a:cubicBezTo>
                  <a:pt x="165676" y="38220"/>
                  <a:pt x="171236" y="37768"/>
                  <a:pt x="176975" y="36672"/>
                </a:cubicBezTo>
                <a:cubicBezTo>
                  <a:pt x="178404" y="36410"/>
                  <a:pt x="179856" y="36077"/>
                  <a:pt x="181297" y="35708"/>
                </a:cubicBezTo>
                <a:cubicBezTo>
                  <a:pt x="182749" y="35315"/>
                  <a:pt x="184202" y="34886"/>
                  <a:pt x="185643" y="34362"/>
                </a:cubicBezTo>
                <a:cubicBezTo>
                  <a:pt x="188536" y="33326"/>
                  <a:pt x="191369" y="31886"/>
                  <a:pt x="193941" y="30267"/>
                </a:cubicBezTo>
                <a:cubicBezTo>
                  <a:pt x="199073" y="26969"/>
                  <a:pt x="203311" y="22968"/>
                  <a:pt x="207336" y="19241"/>
                </a:cubicBezTo>
                <a:cubicBezTo>
                  <a:pt x="209360" y="17372"/>
                  <a:pt x="211336" y="15539"/>
                  <a:pt x="213301" y="13907"/>
                </a:cubicBezTo>
                <a:cubicBezTo>
                  <a:pt x="215289" y="12264"/>
                  <a:pt x="217325" y="10740"/>
                  <a:pt x="219432" y="9478"/>
                </a:cubicBezTo>
                <a:cubicBezTo>
                  <a:pt x="221242" y="8371"/>
                  <a:pt x="223100" y="7442"/>
                  <a:pt x="224969" y="6752"/>
                </a:cubicBezTo>
                <a:lnTo>
                  <a:pt x="216301" y="1"/>
                </a:lnTo>
                <a:close/>
              </a:path>
            </a:pathLst>
          </a:custGeom>
          <a:gradFill>
            <a:gsLst>
              <a:gs pos="0">
                <a:srgbClr val="FFFF00"/>
              </a:gs>
              <a:gs pos="100000">
                <a:srgbClr val="FFFFFF"/>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56"/>
          <p:cNvGrpSpPr/>
          <p:nvPr/>
        </p:nvGrpSpPr>
        <p:grpSpPr>
          <a:xfrm>
            <a:off x="1096288" y="2603800"/>
            <a:ext cx="299150" cy="1066550"/>
            <a:chOff x="818813" y="2603800"/>
            <a:chExt cx="299150" cy="1066550"/>
          </a:xfrm>
        </p:grpSpPr>
        <p:grpSp>
          <p:nvGrpSpPr>
            <p:cNvPr id="211" name="Google Shape;211;p56"/>
            <p:cNvGrpSpPr/>
            <p:nvPr/>
          </p:nvGrpSpPr>
          <p:grpSpPr>
            <a:xfrm>
              <a:off x="818813" y="2603800"/>
              <a:ext cx="299150" cy="299150"/>
              <a:chOff x="1533188" y="2739675"/>
              <a:chExt cx="299150" cy="299150"/>
            </a:xfrm>
          </p:grpSpPr>
          <p:sp>
            <p:nvSpPr>
              <p:cNvPr id="212" name="Google Shape;212;p56"/>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6"/>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4" name="Google Shape;214;p56"/>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15" name="Google Shape;215;p56"/>
          <p:cNvGrpSpPr/>
          <p:nvPr/>
        </p:nvGrpSpPr>
        <p:grpSpPr>
          <a:xfrm>
            <a:off x="3061271" y="2921425"/>
            <a:ext cx="299475" cy="744050"/>
            <a:chOff x="2783796" y="2921425"/>
            <a:chExt cx="299475" cy="744050"/>
          </a:xfrm>
        </p:grpSpPr>
        <p:grpSp>
          <p:nvGrpSpPr>
            <p:cNvPr id="216" name="Google Shape;216;p56"/>
            <p:cNvGrpSpPr/>
            <p:nvPr/>
          </p:nvGrpSpPr>
          <p:grpSpPr>
            <a:xfrm>
              <a:off x="2783796" y="2921425"/>
              <a:ext cx="299475" cy="299150"/>
              <a:chOff x="3360221" y="3338050"/>
              <a:chExt cx="299475" cy="299150"/>
            </a:xfrm>
          </p:grpSpPr>
          <p:sp>
            <p:nvSpPr>
              <p:cNvPr id="217" name="Google Shape;217;p56"/>
              <p:cNvSpPr/>
              <p:nvPr/>
            </p:nvSpPr>
            <p:spPr>
              <a:xfrm>
                <a:off x="3360221" y="3338050"/>
                <a:ext cx="299475" cy="299150"/>
              </a:xfrm>
              <a:custGeom>
                <a:rect b="b" l="l" r="r" t="t"/>
                <a:pathLst>
                  <a:path extrusionOk="0" h="11966" w="11979">
                    <a:moveTo>
                      <a:pt x="5990" y="0"/>
                    </a:moveTo>
                    <a:cubicBezTo>
                      <a:pt x="2692" y="0"/>
                      <a:pt x="1" y="2679"/>
                      <a:pt x="1" y="5977"/>
                    </a:cubicBezTo>
                    <a:cubicBezTo>
                      <a:pt x="1" y="9287"/>
                      <a:pt x="2692" y="11966"/>
                      <a:pt x="5990" y="11966"/>
                    </a:cubicBezTo>
                    <a:cubicBezTo>
                      <a:pt x="9299" y="11966"/>
                      <a:pt x="11978" y="9287"/>
                      <a:pt x="11978" y="5977"/>
                    </a:cubicBezTo>
                    <a:cubicBezTo>
                      <a:pt x="11978" y="2679"/>
                      <a:pt x="9299" y="0"/>
                      <a:pt x="5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6"/>
              <p:cNvSpPr/>
              <p:nvPr/>
            </p:nvSpPr>
            <p:spPr>
              <a:xfrm>
                <a:off x="3443271" y="3421075"/>
                <a:ext cx="133375" cy="133075"/>
              </a:xfrm>
              <a:custGeom>
                <a:rect b="b" l="l" r="r" t="t"/>
                <a:pathLst>
                  <a:path extrusionOk="0" h="5323" w="5335">
                    <a:moveTo>
                      <a:pt x="2668" y="1"/>
                    </a:moveTo>
                    <a:cubicBezTo>
                      <a:pt x="1203" y="1"/>
                      <a:pt x="1" y="1192"/>
                      <a:pt x="1" y="2656"/>
                    </a:cubicBezTo>
                    <a:cubicBezTo>
                      <a:pt x="1" y="4132"/>
                      <a:pt x="1203" y="5323"/>
                      <a:pt x="2668" y="5323"/>
                    </a:cubicBezTo>
                    <a:cubicBezTo>
                      <a:pt x="4144" y="5323"/>
                      <a:pt x="5335" y="4132"/>
                      <a:pt x="5335" y="2656"/>
                    </a:cubicBezTo>
                    <a:cubicBezTo>
                      <a:pt x="5335" y="1192"/>
                      <a:pt x="4144" y="1"/>
                      <a:pt x="26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9" name="Google Shape;219;p56"/>
            <p:cNvCxnSpPr/>
            <p:nvPr/>
          </p:nvCxnSpPr>
          <p:spPr>
            <a:xfrm>
              <a:off x="2933538" y="3296775"/>
              <a:ext cx="0" cy="368700"/>
            </a:xfrm>
            <a:prstGeom prst="straightConnector1">
              <a:avLst/>
            </a:prstGeom>
            <a:noFill/>
            <a:ln cap="flat" cmpd="sng" w="19050">
              <a:solidFill>
                <a:schemeClr val="dk1"/>
              </a:solidFill>
              <a:prstDash val="solid"/>
              <a:round/>
              <a:headEnd len="med" w="med" type="none"/>
              <a:tailEnd len="med" w="med" type="none"/>
            </a:ln>
          </p:spPr>
        </p:cxnSp>
      </p:grpSp>
      <p:grpSp>
        <p:nvGrpSpPr>
          <p:cNvPr id="220" name="Google Shape;220;p56"/>
          <p:cNvGrpSpPr/>
          <p:nvPr/>
        </p:nvGrpSpPr>
        <p:grpSpPr>
          <a:xfrm>
            <a:off x="5051192" y="2020188"/>
            <a:ext cx="299175" cy="1645288"/>
            <a:chOff x="4773717" y="2020188"/>
            <a:chExt cx="299175" cy="1645288"/>
          </a:xfrm>
        </p:grpSpPr>
        <p:grpSp>
          <p:nvGrpSpPr>
            <p:cNvPr id="221" name="Google Shape;221;p56"/>
            <p:cNvGrpSpPr/>
            <p:nvPr/>
          </p:nvGrpSpPr>
          <p:grpSpPr>
            <a:xfrm>
              <a:off x="4773717" y="2020188"/>
              <a:ext cx="299175" cy="299475"/>
              <a:chOff x="4951067" y="2278975"/>
              <a:chExt cx="299175" cy="299475"/>
            </a:xfrm>
          </p:grpSpPr>
          <p:sp>
            <p:nvSpPr>
              <p:cNvPr id="222" name="Google Shape;222;p56"/>
              <p:cNvSpPr/>
              <p:nvPr/>
            </p:nvSpPr>
            <p:spPr>
              <a:xfrm>
                <a:off x="4951067" y="2278975"/>
                <a:ext cx="299175" cy="299475"/>
              </a:xfrm>
              <a:custGeom>
                <a:rect b="b" l="l" r="r" t="t"/>
                <a:pathLst>
                  <a:path extrusionOk="0" h="11979" w="11967">
                    <a:moveTo>
                      <a:pt x="5977" y="1"/>
                    </a:moveTo>
                    <a:cubicBezTo>
                      <a:pt x="2679" y="1"/>
                      <a:pt x="1" y="2680"/>
                      <a:pt x="1" y="5990"/>
                    </a:cubicBezTo>
                    <a:cubicBezTo>
                      <a:pt x="1" y="9288"/>
                      <a:pt x="2679" y="11978"/>
                      <a:pt x="5977" y="11978"/>
                    </a:cubicBezTo>
                    <a:cubicBezTo>
                      <a:pt x="9287" y="11978"/>
                      <a:pt x="11966" y="9288"/>
                      <a:pt x="11966" y="5990"/>
                    </a:cubicBezTo>
                    <a:cubicBezTo>
                      <a:pt x="11966" y="2680"/>
                      <a:pt x="9287" y="1"/>
                      <a:pt x="5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6"/>
              <p:cNvSpPr/>
              <p:nvPr/>
            </p:nvSpPr>
            <p:spPr>
              <a:xfrm>
                <a:off x="5034117" y="2362025"/>
                <a:ext cx="133075" cy="133375"/>
              </a:xfrm>
              <a:custGeom>
                <a:rect b="b" l="l" r="r" t="t"/>
                <a:pathLst>
                  <a:path extrusionOk="0" h="5335" w="5323">
                    <a:moveTo>
                      <a:pt x="2655" y="1"/>
                    </a:moveTo>
                    <a:cubicBezTo>
                      <a:pt x="1191" y="1"/>
                      <a:pt x="0" y="1191"/>
                      <a:pt x="0" y="2668"/>
                    </a:cubicBezTo>
                    <a:cubicBezTo>
                      <a:pt x="0" y="4132"/>
                      <a:pt x="1191" y="5335"/>
                      <a:pt x="2655" y="5335"/>
                    </a:cubicBezTo>
                    <a:cubicBezTo>
                      <a:pt x="4132" y="5335"/>
                      <a:pt x="5322" y="4132"/>
                      <a:pt x="5322" y="2668"/>
                    </a:cubicBezTo>
                    <a:cubicBezTo>
                      <a:pt x="5322" y="1191"/>
                      <a:pt x="4132" y="1"/>
                      <a:pt x="26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4" name="Google Shape;224;p56"/>
            <p:cNvCxnSpPr/>
            <p:nvPr/>
          </p:nvCxnSpPr>
          <p:spPr>
            <a:xfrm>
              <a:off x="4923300" y="2395875"/>
              <a:ext cx="0" cy="1269600"/>
            </a:xfrm>
            <a:prstGeom prst="straightConnector1">
              <a:avLst/>
            </a:prstGeom>
            <a:noFill/>
            <a:ln cap="flat" cmpd="sng" w="19050">
              <a:solidFill>
                <a:schemeClr val="dk1"/>
              </a:solidFill>
              <a:prstDash val="solid"/>
              <a:round/>
              <a:headEnd len="med" w="med" type="none"/>
              <a:tailEnd len="med" w="med" type="none"/>
            </a:ln>
          </p:spPr>
        </p:cxnSp>
      </p:grpSp>
      <p:grpSp>
        <p:nvGrpSpPr>
          <p:cNvPr id="225" name="Google Shape;225;p56"/>
          <p:cNvGrpSpPr/>
          <p:nvPr/>
        </p:nvGrpSpPr>
        <p:grpSpPr>
          <a:xfrm>
            <a:off x="7001350" y="1566600"/>
            <a:ext cx="299450" cy="2098850"/>
            <a:chOff x="6723875" y="1566600"/>
            <a:chExt cx="299450" cy="2098850"/>
          </a:xfrm>
        </p:grpSpPr>
        <p:grpSp>
          <p:nvGrpSpPr>
            <p:cNvPr id="226" name="Google Shape;226;p56"/>
            <p:cNvGrpSpPr/>
            <p:nvPr/>
          </p:nvGrpSpPr>
          <p:grpSpPr>
            <a:xfrm>
              <a:off x="6723875" y="1566600"/>
              <a:ext cx="299450" cy="299150"/>
              <a:chOff x="6541600" y="1947200"/>
              <a:chExt cx="299450" cy="299150"/>
            </a:xfrm>
          </p:grpSpPr>
          <p:sp>
            <p:nvSpPr>
              <p:cNvPr id="227" name="Google Shape;227;p56"/>
              <p:cNvSpPr/>
              <p:nvPr/>
            </p:nvSpPr>
            <p:spPr>
              <a:xfrm>
                <a:off x="6541600" y="1947200"/>
                <a:ext cx="299450" cy="299150"/>
              </a:xfrm>
              <a:custGeom>
                <a:rect b="b" l="l" r="r" t="t"/>
                <a:pathLst>
                  <a:path extrusionOk="0" h="11966" w="11978">
                    <a:moveTo>
                      <a:pt x="5989" y="0"/>
                    </a:moveTo>
                    <a:cubicBezTo>
                      <a:pt x="2691" y="0"/>
                      <a:pt x="0" y="2679"/>
                      <a:pt x="0" y="5977"/>
                    </a:cubicBezTo>
                    <a:cubicBezTo>
                      <a:pt x="0" y="9287"/>
                      <a:pt x="2691" y="11966"/>
                      <a:pt x="5989" y="11966"/>
                    </a:cubicBezTo>
                    <a:cubicBezTo>
                      <a:pt x="9299" y="11966"/>
                      <a:pt x="11978" y="9287"/>
                      <a:pt x="11978" y="5977"/>
                    </a:cubicBezTo>
                    <a:cubicBezTo>
                      <a:pt x="11978" y="2679"/>
                      <a:pt x="9299" y="0"/>
                      <a:pt x="59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6"/>
              <p:cNvSpPr/>
              <p:nvPr/>
            </p:nvSpPr>
            <p:spPr>
              <a:xfrm>
                <a:off x="6624625" y="2030225"/>
                <a:ext cx="133375" cy="133075"/>
              </a:xfrm>
              <a:custGeom>
                <a:rect b="b" l="l" r="r" t="t"/>
                <a:pathLst>
                  <a:path extrusionOk="0" h="5323" w="5335">
                    <a:moveTo>
                      <a:pt x="2668" y="1"/>
                    </a:moveTo>
                    <a:cubicBezTo>
                      <a:pt x="1203" y="1"/>
                      <a:pt x="1" y="1192"/>
                      <a:pt x="1" y="2656"/>
                    </a:cubicBezTo>
                    <a:cubicBezTo>
                      <a:pt x="1" y="4132"/>
                      <a:pt x="1203" y="5323"/>
                      <a:pt x="2668" y="5323"/>
                    </a:cubicBezTo>
                    <a:cubicBezTo>
                      <a:pt x="4144" y="5323"/>
                      <a:pt x="5335" y="4132"/>
                      <a:pt x="5335" y="2656"/>
                    </a:cubicBezTo>
                    <a:cubicBezTo>
                      <a:pt x="5335" y="1192"/>
                      <a:pt x="4144" y="1"/>
                      <a:pt x="26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9" name="Google Shape;229;p56"/>
            <p:cNvCxnSpPr/>
            <p:nvPr/>
          </p:nvCxnSpPr>
          <p:spPr>
            <a:xfrm>
              <a:off x="6873600" y="1941950"/>
              <a:ext cx="0" cy="1723500"/>
            </a:xfrm>
            <a:prstGeom prst="straightConnector1">
              <a:avLst/>
            </a:prstGeom>
            <a:noFill/>
            <a:ln cap="flat" cmpd="sng" w="19050">
              <a:solidFill>
                <a:schemeClr val="dk1"/>
              </a:solidFill>
              <a:prstDash val="solid"/>
              <a:round/>
              <a:headEnd len="med" w="med" type="none"/>
              <a:tailEnd len="med" w="med" type="none"/>
            </a:ln>
          </p:spPr>
        </p:cxnSp>
      </p:grpSp>
      <p:pic>
        <p:nvPicPr>
          <p:cNvPr id="230" name="Google Shape;230;p56"/>
          <p:cNvPicPr preferRelativeResize="0"/>
          <p:nvPr/>
        </p:nvPicPr>
        <p:blipFill>
          <a:blip r:embed="rId3">
            <a:alphaModFix/>
          </a:blip>
          <a:stretch>
            <a:fillRect/>
          </a:stretch>
        </p:blipFill>
        <p:spPr>
          <a:xfrm rot="3678251">
            <a:off x="7560347" y="450189"/>
            <a:ext cx="1007909" cy="137454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1_1_1">
    <p:spTree>
      <p:nvGrpSpPr>
        <p:cNvPr id="231" name="Shape 231"/>
        <p:cNvGrpSpPr/>
        <p:nvPr/>
      </p:nvGrpSpPr>
      <p:grpSpPr>
        <a:xfrm>
          <a:off x="0" y="0"/>
          <a:ext cx="0" cy="0"/>
          <a:chOff x="0" y="0"/>
          <a:chExt cx="0" cy="0"/>
        </a:xfrm>
      </p:grpSpPr>
      <p:pic>
        <p:nvPicPr>
          <p:cNvPr id="232" name="Google Shape;232;p57"/>
          <p:cNvPicPr preferRelativeResize="0"/>
          <p:nvPr/>
        </p:nvPicPr>
        <p:blipFill rotWithShape="1">
          <a:blip r:embed="rId2">
            <a:alphaModFix/>
          </a:blip>
          <a:srcRect b="0" l="0" r="44292" t="0"/>
          <a:stretch/>
        </p:blipFill>
        <p:spPr>
          <a:xfrm>
            <a:off x="0" y="0"/>
            <a:ext cx="5093726" cy="5143500"/>
          </a:xfrm>
          <a:prstGeom prst="rect">
            <a:avLst/>
          </a:prstGeom>
          <a:noFill/>
          <a:ln>
            <a:noFill/>
          </a:ln>
        </p:spPr>
      </p:pic>
      <p:grpSp>
        <p:nvGrpSpPr>
          <p:cNvPr id="233" name="Google Shape;233;p57"/>
          <p:cNvGrpSpPr/>
          <p:nvPr/>
        </p:nvGrpSpPr>
        <p:grpSpPr>
          <a:xfrm rot="-5400000">
            <a:off x="3171288" y="1448025"/>
            <a:ext cx="299150" cy="1066550"/>
            <a:chOff x="818813" y="2603800"/>
            <a:chExt cx="299150" cy="1066550"/>
          </a:xfrm>
        </p:grpSpPr>
        <p:grpSp>
          <p:nvGrpSpPr>
            <p:cNvPr id="234" name="Google Shape;234;p57"/>
            <p:cNvGrpSpPr/>
            <p:nvPr/>
          </p:nvGrpSpPr>
          <p:grpSpPr>
            <a:xfrm>
              <a:off x="818813" y="2603800"/>
              <a:ext cx="299150" cy="299150"/>
              <a:chOff x="1533188" y="2739675"/>
              <a:chExt cx="299150" cy="299150"/>
            </a:xfrm>
          </p:grpSpPr>
          <p:sp>
            <p:nvSpPr>
              <p:cNvPr id="235" name="Google Shape;235;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7" name="Google Shape;237;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38" name="Google Shape;238;p57"/>
          <p:cNvGrpSpPr/>
          <p:nvPr/>
        </p:nvGrpSpPr>
        <p:grpSpPr>
          <a:xfrm rot="-5400000">
            <a:off x="3046188" y="2254500"/>
            <a:ext cx="299150" cy="1066550"/>
            <a:chOff x="818813" y="2603800"/>
            <a:chExt cx="299150" cy="1066550"/>
          </a:xfrm>
        </p:grpSpPr>
        <p:grpSp>
          <p:nvGrpSpPr>
            <p:cNvPr id="239" name="Google Shape;239;p57"/>
            <p:cNvGrpSpPr/>
            <p:nvPr/>
          </p:nvGrpSpPr>
          <p:grpSpPr>
            <a:xfrm>
              <a:off x="818813" y="2603800"/>
              <a:ext cx="299150" cy="299150"/>
              <a:chOff x="1533188" y="2739675"/>
              <a:chExt cx="299150" cy="299150"/>
            </a:xfrm>
          </p:grpSpPr>
          <p:sp>
            <p:nvSpPr>
              <p:cNvPr id="240" name="Google Shape;240;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2" name="Google Shape;242;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43" name="Google Shape;243;p57"/>
          <p:cNvGrpSpPr/>
          <p:nvPr/>
        </p:nvGrpSpPr>
        <p:grpSpPr>
          <a:xfrm rot="5400000">
            <a:off x="5375138" y="1448025"/>
            <a:ext cx="299150" cy="1066550"/>
            <a:chOff x="818813" y="2603800"/>
            <a:chExt cx="299150" cy="1066550"/>
          </a:xfrm>
        </p:grpSpPr>
        <p:grpSp>
          <p:nvGrpSpPr>
            <p:cNvPr id="244" name="Google Shape;244;p57"/>
            <p:cNvGrpSpPr/>
            <p:nvPr/>
          </p:nvGrpSpPr>
          <p:grpSpPr>
            <a:xfrm>
              <a:off x="818813" y="2603800"/>
              <a:ext cx="299150" cy="299150"/>
              <a:chOff x="1533188" y="2739675"/>
              <a:chExt cx="299150" cy="299150"/>
            </a:xfrm>
          </p:grpSpPr>
          <p:sp>
            <p:nvSpPr>
              <p:cNvPr id="245" name="Google Shape;245;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7" name="Google Shape;247;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48" name="Google Shape;248;p57"/>
          <p:cNvGrpSpPr/>
          <p:nvPr/>
        </p:nvGrpSpPr>
        <p:grpSpPr>
          <a:xfrm rot="5400000">
            <a:off x="5500238" y="2254500"/>
            <a:ext cx="299150" cy="1066550"/>
            <a:chOff x="818813" y="2603800"/>
            <a:chExt cx="299150" cy="1066550"/>
          </a:xfrm>
        </p:grpSpPr>
        <p:grpSp>
          <p:nvGrpSpPr>
            <p:cNvPr id="249" name="Google Shape;249;p57"/>
            <p:cNvGrpSpPr/>
            <p:nvPr/>
          </p:nvGrpSpPr>
          <p:grpSpPr>
            <a:xfrm>
              <a:off x="818813" y="2603800"/>
              <a:ext cx="299150" cy="299150"/>
              <a:chOff x="1533188" y="2739675"/>
              <a:chExt cx="299150" cy="299150"/>
            </a:xfrm>
          </p:grpSpPr>
          <p:sp>
            <p:nvSpPr>
              <p:cNvPr id="250" name="Google Shape;250;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2" name="Google Shape;252;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pic>
        <p:nvPicPr>
          <p:cNvPr id="253" name="Google Shape;253;p57"/>
          <p:cNvPicPr preferRelativeResize="0"/>
          <p:nvPr/>
        </p:nvPicPr>
        <p:blipFill>
          <a:blip r:embed="rId3">
            <a:alphaModFix/>
          </a:blip>
          <a:stretch>
            <a:fillRect/>
          </a:stretch>
        </p:blipFill>
        <p:spPr>
          <a:xfrm rot="824992">
            <a:off x="3393642" y="1277043"/>
            <a:ext cx="2485557" cy="3389714"/>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NRY_TEMPLATE">
  <p:cSld name="CUSTOM_2">
    <p:spTree>
      <p:nvGrpSpPr>
        <p:cNvPr id="254" name="Shape 254"/>
        <p:cNvGrpSpPr/>
        <p:nvPr/>
      </p:nvGrpSpPr>
      <p:grpSpPr>
        <a:xfrm>
          <a:off x="0" y="0"/>
          <a:ext cx="0" cy="0"/>
          <a:chOff x="0" y="0"/>
          <a:chExt cx="0" cy="0"/>
        </a:xfrm>
      </p:grpSpPr>
      <p:pic>
        <p:nvPicPr>
          <p:cNvPr id="255" name="Google Shape;255;p5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56" name="Shape 256"/>
        <p:cNvGrpSpPr/>
        <p:nvPr/>
      </p:nvGrpSpPr>
      <p:grpSpPr>
        <a:xfrm>
          <a:off x="0" y="0"/>
          <a:ext cx="0" cy="0"/>
          <a:chOff x="0" y="0"/>
          <a:chExt cx="0" cy="0"/>
        </a:xfrm>
      </p:grpSpPr>
      <p:sp>
        <p:nvSpPr>
          <p:cNvPr id="257" name="Google Shape;25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58" name="Google Shape;258;p5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259" name="Shape 259"/>
        <p:cNvGrpSpPr/>
        <p:nvPr/>
      </p:nvGrpSpPr>
      <p:grpSpPr>
        <a:xfrm>
          <a:off x="0" y="0"/>
          <a:ext cx="0" cy="0"/>
          <a:chOff x="0" y="0"/>
          <a:chExt cx="0" cy="0"/>
        </a:xfrm>
      </p:grpSpPr>
      <p:sp>
        <p:nvSpPr>
          <p:cNvPr id="260" name="Google Shape;260;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1" name="Google Shape;261;p60"/>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262" name="Shape 262"/>
        <p:cNvGrpSpPr/>
        <p:nvPr/>
      </p:nvGrpSpPr>
      <p:grpSpPr>
        <a:xfrm>
          <a:off x="0" y="0"/>
          <a:ext cx="0" cy="0"/>
          <a:chOff x="0" y="0"/>
          <a:chExt cx="0" cy="0"/>
        </a:xfrm>
      </p:grpSpPr>
      <p:sp>
        <p:nvSpPr>
          <p:cNvPr id="263" name="Google Shape;263;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4" name="Google Shape;264;p6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265" name="Shape 265"/>
        <p:cNvGrpSpPr/>
        <p:nvPr/>
      </p:nvGrpSpPr>
      <p:grpSpPr>
        <a:xfrm>
          <a:off x="0" y="0"/>
          <a:ext cx="0" cy="0"/>
          <a:chOff x="0" y="0"/>
          <a:chExt cx="0" cy="0"/>
        </a:xfrm>
      </p:grpSpPr>
      <p:sp>
        <p:nvSpPr>
          <p:cNvPr id="266" name="Google Shape;266;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7" name="Google Shape;267;p62"/>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268" name="Shape 268"/>
        <p:cNvGrpSpPr/>
        <p:nvPr/>
      </p:nvGrpSpPr>
      <p:grpSpPr>
        <a:xfrm>
          <a:off x="0" y="0"/>
          <a:ext cx="0" cy="0"/>
          <a:chOff x="0" y="0"/>
          <a:chExt cx="0" cy="0"/>
        </a:xfrm>
      </p:grpSpPr>
      <p:sp>
        <p:nvSpPr>
          <p:cNvPr id="269" name="Google Shape;269;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0" name="Google Shape;270;p6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6">
  <p:cSld name="TITLE_AND_BODY_6">
    <p:spTree>
      <p:nvGrpSpPr>
        <p:cNvPr id="271" name="Shape 271"/>
        <p:cNvGrpSpPr/>
        <p:nvPr/>
      </p:nvGrpSpPr>
      <p:grpSpPr>
        <a:xfrm>
          <a:off x="0" y="0"/>
          <a:ext cx="0" cy="0"/>
          <a:chOff x="0" y="0"/>
          <a:chExt cx="0" cy="0"/>
        </a:xfrm>
      </p:grpSpPr>
      <p:sp>
        <p:nvSpPr>
          <p:cNvPr id="272" name="Google Shape;272;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3" name="Google Shape;273;p6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7">
  <p:cSld name="TITLE_AND_BODY_7">
    <p:spTree>
      <p:nvGrpSpPr>
        <p:cNvPr id="274" name="Shape 274"/>
        <p:cNvGrpSpPr/>
        <p:nvPr/>
      </p:nvGrpSpPr>
      <p:grpSpPr>
        <a:xfrm>
          <a:off x="0" y="0"/>
          <a:ext cx="0" cy="0"/>
          <a:chOff x="0" y="0"/>
          <a:chExt cx="0" cy="0"/>
        </a:xfrm>
      </p:grpSpPr>
      <p:sp>
        <p:nvSpPr>
          <p:cNvPr id="275" name="Google Shape;275;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6" name="Google Shape;276;p6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8">
  <p:cSld name="TITLE_AND_BODY_8">
    <p:spTree>
      <p:nvGrpSpPr>
        <p:cNvPr id="277" name="Shape 277"/>
        <p:cNvGrpSpPr/>
        <p:nvPr/>
      </p:nvGrpSpPr>
      <p:grpSpPr>
        <a:xfrm>
          <a:off x="0" y="0"/>
          <a:ext cx="0" cy="0"/>
          <a:chOff x="0" y="0"/>
          <a:chExt cx="0" cy="0"/>
        </a:xfrm>
      </p:grpSpPr>
      <p:sp>
        <p:nvSpPr>
          <p:cNvPr id="278" name="Google Shape;278;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9" name="Google Shape;279;p6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9">
  <p:cSld name="TITLE_AND_BODY_9">
    <p:spTree>
      <p:nvGrpSpPr>
        <p:cNvPr id="280" name="Shape 280"/>
        <p:cNvGrpSpPr/>
        <p:nvPr/>
      </p:nvGrpSpPr>
      <p:grpSpPr>
        <a:xfrm>
          <a:off x="0" y="0"/>
          <a:ext cx="0" cy="0"/>
          <a:chOff x="0" y="0"/>
          <a:chExt cx="0" cy="0"/>
        </a:xfrm>
      </p:grpSpPr>
      <p:sp>
        <p:nvSpPr>
          <p:cNvPr id="281" name="Google Shape;281;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2" name="Google Shape;282;p6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83" name="Shape 283"/>
        <p:cNvGrpSpPr/>
        <p:nvPr/>
      </p:nvGrpSpPr>
      <p:grpSpPr>
        <a:xfrm>
          <a:off x="0" y="0"/>
          <a:ext cx="0" cy="0"/>
          <a:chOff x="0" y="0"/>
          <a:chExt cx="0" cy="0"/>
        </a:xfrm>
      </p:grpSpPr>
      <p:sp>
        <p:nvSpPr>
          <p:cNvPr id="284" name="Google Shape;284;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5" name="Google Shape;285;p68"/>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286" name="Google Shape;286;p68"/>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0">
  <p:cSld name="TITLE_AND_BODY_10">
    <p:spTree>
      <p:nvGrpSpPr>
        <p:cNvPr id="287" name="Shape 287"/>
        <p:cNvGrpSpPr/>
        <p:nvPr/>
      </p:nvGrpSpPr>
      <p:grpSpPr>
        <a:xfrm>
          <a:off x="0" y="0"/>
          <a:ext cx="0" cy="0"/>
          <a:chOff x="0" y="0"/>
          <a:chExt cx="0" cy="0"/>
        </a:xfrm>
      </p:grpSpPr>
      <p:sp>
        <p:nvSpPr>
          <p:cNvPr id="288" name="Google Shape;288;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9" name="Google Shape;289;p6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p:cSld name="SECTION_HEADER_1">
    <p:bg>
      <p:bgPr>
        <a:solidFill>
          <a:schemeClr val="dk1"/>
        </a:solidFill>
      </p:bgPr>
    </p:bg>
    <p:spTree>
      <p:nvGrpSpPr>
        <p:cNvPr id="290" name="Shape 290"/>
        <p:cNvGrpSpPr/>
        <p:nvPr/>
      </p:nvGrpSpPr>
      <p:grpSpPr>
        <a:xfrm>
          <a:off x="0" y="0"/>
          <a:ext cx="0" cy="0"/>
          <a:chOff x="0" y="0"/>
          <a:chExt cx="0" cy="0"/>
        </a:xfrm>
      </p:grpSpPr>
      <p:sp>
        <p:nvSpPr>
          <p:cNvPr id="291" name="Google Shape;291;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92" name="Google Shape;292;p70"/>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3">
  <p:cSld name="TITLE_AND_BODY_13">
    <p:spTree>
      <p:nvGrpSpPr>
        <p:cNvPr id="293" name="Shape 293"/>
        <p:cNvGrpSpPr/>
        <p:nvPr/>
      </p:nvGrpSpPr>
      <p:grpSpPr>
        <a:xfrm>
          <a:off x="0" y="0"/>
          <a:ext cx="0" cy="0"/>
          <a:chOff x="0" y="0"/>
          <a:chExt cx="0" cy="0"/>
        </a:xfrm>
      </p:grpSpPr>
      <p:sp>
        <p:nvSpPr>
          <p:cNvPr id="294" name="Google Shape;294;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95" name="Google Shape;295;p7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 name="Shape 300"/>
        <p:cNvGrpSpPr/>
        <p:nvPr/>
      </p:nvGrpSpPr>
      <p:grpSpPr>
        <a:xfrm>
          <a:off x="0" y="0"/>
          <a:ext cx="0" cy="0"/>
          <a:chOff x="0" y="0"/>
          <a:chExt cx="0" cy="0"/>
        </a:xfrm>
      </p:grpSpPr>
      <p:sp>
        <p:nvSpPr>
          <p:cNvPr id="301" name="Google Shape;301;p73"/>
          <p:cNvSpPr txBox="1"/>
          <p:nvPr>
            <p:ph type="ctrTitle"/>
          </p:nvPr>
        </p:nvSpPr>
        <p:spPr>
          <a:xfrm>
            <a:off x="311708" y="744575"/>
            <a:ext cx="8520600" cy="2052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2" name="Google Shape;302;p73"/>
          <p:cNvSpPr txBox="1"/>
          <p:nvPr>
            <p:ph idx="1" type="subTitle"/>
          </p:nvPr>
        </p:nvSpPr>
        <p:spPr>
          <a:xfrm>
            <a:off x="311700" y="2834125"/>
            <a:ext cx="8520600" cy="79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3" name="Google Shape;303;p73"/>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4" name="Shape 304"/>
        <p:cNvGrpSpPr/>
        <p:nvPr/>
      </p:nvGrpSpPr>
      <p:grpSpPr>
        <a:xfrm>
          <a:off x="0" y="0"/>
          <a:ext cx="0" cy="0"/>
          <a:chOff x="0" y="0"/>
          <a:chExt cx="0" cy="0"/>
        </a:xfrm>
      </p:grpSpPr>
      <p:sp>
        <p:nvSpPr>
          <p:cNvPr id="305" name="Google Shape;305;p7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6" name="Google Shape;306;p74"/>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7" name="Shape 307"/>
        <p:cNvGrpSpPr/>
        <p:nvPr/>
      </p:nvGrpSpPr>
      <p:grpSpPr>
        <a:xfrm>
          <a:off x="0" y="0"/>
          <a:ext cx="0" cy="0"/>
          <a:chOff x="0" y="0"/>
          <a:chExt cx="0" cy="0"/>
        </a:xfrm>
      </p:grpSpPr>
      <p:sp>
        <p:nvSpPr>
          <p:cNvPr id="308" name="Google Shape;308;p7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9" name="Google Shape;309;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10" name="Google Shape;310;p75"/>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 name="Shape 311"/>
        <p:cNvGrpSpPr/>
        <p:nvPr/>
      </p:nvGrpSpPr>
      <p:grpSpPr>
        <a:xfrm>
          <a:off x="0" y="0"/>
          <a:ext cx="0" cy="0"/>
          <a:chOff x="0" y="0"/>
          <a:chExt cx="0" cy="0"/>
        </a:xfrm>
      </p:grpSpPr>
      <p:sp>
        <p:nvSpPr>
          <p:cNvPr id="312" name="Google Shape;312;p7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3" name="Google Shape;313;p7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sz="15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4" name="Google Shape;314;p7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sz="15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5" name="Google Shape;315;p76"/>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6" name="Shape 316"/>
        <p:cNvGrpSpPr/>
        <p:nvPr/>
      </p:nvGrpSpPr>
      <p:grpSpPr>
        <a:xfrm>
          <a:off x="0" y="0"/>
          <a:ext cx="0" cy="0"/>
          <a:chOff x="0" y="0"/>
          <a:chExt cx="0" cy="0"/>
        </a:xfrm>
      </p:grpSpPr>
      <p:sp>
        <p:nvSpPr>
          <p:cNvPr id="317" name="Google Shape;317;p7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8" name="Google Shape;318;p77"/>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9" name="Shape 319"/>
        <p:cNvGrpSpPr/>
        <p:nvPr/>
      </p:nvGrpSpPr>
      <p:grpSpPr>
        <a:xfrm>
          <a:off x="0" y="0"/>
          <a:ext cx="0" cy="0"/>
          <a:chOff x="0" y="0"/>
          <a:chExt cx="0" cy="0"/>
        </a:xfrm>
      </p:grpSpPr>
      <p:sp>
        <p:nvSpPr>
          <p:cNvPr id="320" name="Google Shape;320;p7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1" name="Google Shape;321;p78"/>
          <p:cNvSpPr txBox="1"/>
          <p:nvPr>
            <p:ph idx="1" type="body"/>
          </p:nvPr>
        </p:nvSpPr>
        <p:spPr>
          <a:xfrm>
            <a:off x="311700" y="1389600"/>
            <a:ext cx="2808000" cy="31797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2" name="Google Shape;322;p78"/>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3" name="Shape 323"/>
        <p:cNvGrpSpPr/>
        <p:nvPr/>
      </p:nvGrpSpPr>
      <p:grpSpPr>
        <a:xfrm>
          <a:off x="0" y="0"/>
          <a:ext cx="0" cy="0"/>
          <a:chOff x="0" y="0"/>
          <a:chExt cx="0" cy="0"/>
        </a:xfrm>
      </p:grpSpPr>
      <p:sp>
        <p:nvSpPr>
          <p:cNvPr id="324" name="Google Shape;324;p7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25" name="Google Shape;325;p79"/>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6" name="Shape 326"/>
        <p:cNvGrpSpPr/>
        <p:nvPr/>
      </p:nvGrpSpPr>
      <p:grpSpPr>
        <a:xfrm>
          <a:off x="0" y="0"/>
          <a:ext cx="0" cy="0"/>
          <a:chOff x="0" y="0"/>
          <a:chExt cx="0" cy="0"/>
        </a:xfrm>
      </p:grpSpPr>
      <p:sp>
        <p:nvSpPr>
          <p:cNvPr id="327" name="Google Shape;327;p8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0"/>
          <p:cNvSpPr txBox="1"/>
          <p:nvPr>
            <p:ph type="title"/>
          </p:nvPr>
        </p:nvSpPr>
        <p:spPr>
          <a:xfrm>
            <a:off x="265500" y="1233175"/>
            <a:ext cx="40455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29" name="Google Shape;329;p80"/>
          <p:cNvSpPr txBox="1"/>
          <p:nvPr>
            <p:ph idx="1" type="subTitle"/>
          </p:nvPr>
        </p:nvSpPr>
        <p:spPr>
          <a:xfrm>
            <a:off x="265500" y="2803075"/>
            <a:ext cx="40455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0" name="Google Shape;330;p8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31" name="Google Shape;331;p80"/>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2" name="Shape 332"/>
        <p:cNvGrpSpPr/>
        <p:nvPr/>
      </p:nvGrpSpPr>
      <p:grpSpPr>
        <a:xfrm>
          <a:off x="0" y="0"/>
          <a:ext cx="0" cy="0"/>
          <a:chOff x="0" y="0"/>
          <a:chExt cx="0" cy="0"/>
        </a:xfrm>
      </p:grpSpPr>
      <p:sp>
        <p:nvSpPr>
          <p:cNvPr id="333" name="Google Shape;333;p8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334" name="Google Shape;334;p81"/>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5" name="Shape 335"/>
        <p:cNvGrpSpPr/>
        <p:nvPr/>
      </p:nvGrpSpPr>
      <p:grpSpPr>
        <a:xfrm>
          <a:off x="0" y="0"/>
          <a:ext cx="0" cy="0"/>
          <a:chOff x="0" y="0"/>
          <a:chExt cx="0" cy="0"/>
        </a:xfrm>
      </p:grpSpPr>
      <p:sp>
        <p:nvSpPr>
          <p:cNvPr id="336" name="Google Shape;336;p82"/>
          <p:cNvSpPr txBox="1"/>
          <p:nvPr>
            <p:ph hasCustomPrompt="1" type="title"/>
          </p:nvPr>
        </p:nvSpPr>
        <p:spPr>
          <a:xfrm>
            <a:off x="311700" y="1106125"/>
            <a:ext cx="8520600" cy="1963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7" name="Google Shape;337;p8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23850" lvl="1" marL="914400" rtl="0" algn="ctr">
              <a:spcBef>
                <a:spcPts val="0"/>
              </a:spcBef>
              <a:spcAft>
                <a:spcPts val="0"/>
              </a:spcAft>
              <a:buSzPts val="1500"/>
              <a:buChar char="○"/>
              <a:defRPr/>
            </a:lvl2pPr>
            <a:lvl3pPr indent="-323850" lvl="2" marL="1371600" rtl="0" algn="ctr">
              <a:spcBef>
                <a:spcPts val="0"/>
              </a:spcBef>
              <a:spcAft>
                <a:spcPts val="0"/>
              </a:spcAft>
              <a:buSzPts val="1500"/>
              <a:buChar char="■"/>
              <a:defRPr/>
            </a:lvl3pPr>
            <a:lvl4pPr indent="-323850" lvl="3" marL="1828800" rtl="0" algn="ctr">
              <a:spcBef>
                <a:spcPts val="0"/>
              </a:spcBef>
              <a:spcAft>
                <a:spcPts val="0"/>
              </a:spcAft>
              <a:buSzPts val="1500"/>
              <a:buChar char="●"/>
              <a:defRPr/>
            </a:lvl4pPr>
            <a:lvl5pPr indent="-323850" lvl="4" marL="2286000" rtl="0" algn="ctr">
              <a:spcBef>
                <a:spcPts val="0"/>
              </a:spcBef>
              <a:spcAft>
                <a:spcPts val="0"/>
              </a:spcAft>
              <a:buSzPts val="1500"/>
              <a:buChar char="○"/>
              <a:defRPr/>
            </a:lvl5pPr>
            <a:lvl6pPr indent="-323850" lvl="5" marL="2743200" rtl="0" algn="ctr">
              <a:spcBef>
                <a:spcPts val="0"/>
              </a:spcBef>
              <a:spcAft>
                <a:spcPts val="0"/>
              </a:spcAft>
              <a:buSzPts val="1500"/>
              <a:buChar char="■"/>
              <a:defRPr/>
            </a:lvl6pPr>
            <a:lvl7pPr indent="-323850" lvl="6" marL="3200400" rtl="0" algn="ctr">
              <a:spcBef>
                <a:spcPts val="0"/>
              </a:spcBef>
              <a:spcAft>
                <a:spcPts val="0"/>
              </a:spcAft>
              <a:buSzPts val="1500"/>
              <a:buChar char="●"/>
              <a:defRPr/>
            </a:lvl7pPr>
            <a:lvl8pPr indent="-323850" lvl="7" marL="3657600" rtl="0" algn="ctr">
              <a:spcBef>
                <a:spcPts val="0"/>
              </a:spcBef>
              <a:spcAft>
                <a:spcPts val="0"/>
              </a:spcAft>
              <a:buSzPts val="1500"/>
              <a:buChar char="○"/>
              <a:defRPr/>
            </a:lvl8pPr>
            <a:lvl9pPr indent="-323850" lvl="8" marL="4114800" rtl="0" algn="ctr">
              <a:spcBef>
                <a:spcPts val="0"/>
              </a:spcBef>
              <a:spcAft>
                <a:spcPts val="0"/>
              </a:spcAft>
              <a:buSzPts val="1500"/>
              <a:buChar char="■"/>
              <a:defRPr/>
            </a:lvl9pPr>
          </a:lstStyle>
          <a:p/>
        </p:txBody>
      </p:sp>
      <p:sp>
        <p:nvSpPr>
          <p:cNvPr id="338" name="Google Shape;338;p82"/>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9" name="Shape 339"/>
        <p:cNvGrpSpPr/>
        <p:nvPr/>
      </p:nvGrpSpPr>
      <p:grpSpPr>
        <a:xfrm>
          <a:off x="0" y="0"/>
          <a:ext cx="0" cy="0"/>
          <a:chOff x="0" y="0"/>
          <a:chExt cx="0" cy="0"/>
        </a:xfrm>
      </p:grpSpPr>
      <p:sp>
        <p:nvSpPr>
          <p:cNvPr id="340" name="Google Shape;340;p83"/>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41" name="Shape 341"/>
        <p:cNvGrpSpPr/>
        <p:nvPr/>
      </p:nvGrpSpPr>
      <p:grpSpPr>
        <a:xfrm>
          <a:off x="0" y="0"/>
          <a:ext cx="0" cy="0"/>
          <a:chOff x="0" y="0"/>
          <a:chExt cx="0" cy="0"/>
        </a:xfrm>
      </p:grpSpPr>
      <p:sp>
        <p:nvSpPr>
          <p:cNvPr id="342" name="Google Shape;342;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3" name="Google Shape;343;p8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344" name="Shape 344"/>
        <p:cNvGrpSpPr/>
        <p:nvPr/>
      </p:nvGrpSpPr>
      <p:grpSpPr>
        <a:xfrm>
          <a:off x="0" y="0"/>
          <a:ext cx="0" cy="0"/>
          <a:chOff x="0" y="0"/>
          <a:chExt cx="0" cy="0"/>
        </a:xfrm>
      </p:grpSpPr>
      <p:sp>
        <p:nvSpPr>
          <p:cNvPr id="345" name="Google Shape;345;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6" name="Google Shape;346;p8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347" name="Shape 347"/>
        <p:cNvGrpSpPr/>
        <p:nvPr/>
      </p:nvGrpSpPr>
      <p:grpSpPr>
        <a:xfrm>
          <a:off x="0" y="0"/>
          <a:ext cx="0" cy="0"/>
          <a:chOff x="0" y="0"/>
          <a:chExt cx="0" cy="0"/>
        </a:xfrm>
      </p:grpSpPr>
      <p:sp>
        <p:nvSpPr>
          <p:cNvPr id="348" name="Google Shape;348;p86"/>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9" name="Google Shape;349;p86"/>
          <p:cNvSpPr txBox="1"/>
          <p:nvPr/>
        </p:nvSpPr>
        <p:spPr>
          <a:xfrm flipH="1" rot="-60343">
            <a:off x="1673474" y="1576480"/>
            <a:ext cx="5794193" cy="891142"/>
          </a:xfrm>
          <a:prstGeom prst="rect">
            <a:avLst/>
          </a:prstGeom>
          <a:noFill/>
          <a:ln>
            <a:noFill/>
          </a:ln>
        </p:spPr>
        <p:txBody>
          <a:bodyPr anchorCtr="0" anchor="ctr" bIns="91425" lIns="91425" spcFirstLastPara="1" rIns="91425" wrap="square" tIns="91425">
            <a:spAutoFit/>
          </a:bodyPr>
          <a:lstStyle/>
          <a:p>
            <a:pPr indent="0" lvl="0" marL="0" rtl="0" algn="ctr">
              <a:lnSpc>
                <a:spcPct val="85000"/>
              </a:lnSpc>
              <a:spcBef>
                <a:spcPts val="0"/>
              </a:spcBef>
              <a:spcAft>
                <a:spcPts val="0"/>
              </a:spcAft>
              <a:buClr>
                <a:schemeClr val="dk1"/>
              </a:buClr>
              <a:buSzPts val="1200"/>
              <a:buFont typeface="Arial"/>
              <a:buNone/>
            </a:pPr>
            <a:r>
              <a:t/>
            </a:r>
            <a:endParaRPr sz="5400">
              <a:solidFill>
                <a:srgbClr val="222222"/>
              </a:solidFill>
              <a:latin typeface="Anybody Black"/>
              <a:ea typeface="Anybody Black"/>
              <a:cs typeface="Anybody Black"/>
              <a:sym typeface="Anybody Black"/>
            </a:endParaRPr>
          </a:p>
        </p:txBody>
      </p:sp>
      <p:sp>
        <p:nvSpPr>
          <p:cNvPr id="350" name="Google Shape;350;p86"/>
          <p:cNvSpPr/>
          <p:nvPr/>
        </p:nvSpPr>
        <p:spPr>
          <a:xfrm rot="59969">
            <a:off x="1833340" y="3213699"/>
            <a:ext cx="5486335" cy="457272"/>
          </a:xfrm>
          <a:prstGeom prst="roundRect">
            <a:avLst>
              <a:gd fmla="val 50000" name="adj"/>
            </a:avLst>
          </a:prstGeom>
          <a:no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solidFill>
                <a:srgbClr val="54E7C2"/>
              </a:solidFill>
              <a:latin typeface="Inter Medium"/>
              <a:ea typeface="Inter Medium"/>
              <a:cs typeface="Inter Medium"/>
              <a:sym typeface="Inter Mediu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9.xml"/><Relationship Id="rId22" Type="http://schemas.openxmlformats.org/officeDocument/2006/relationships/slideLayout" Target="../slideLayouts/slideLayout61.xml"/><Relationship Id="rId21" Type="http://schemas.openxmlformats.org/officeDocument/2006/relationships/slideLayout" Target="../slideLayouts/slideLayout60.xml"/><Relationship Id="rId24" Type="http://schemas.openxmlformats.org/officeDocument/2006/relationships/slideLayout" Target="../slideLayouts/slideLayout63.xml"/><Relationship Id="rId23" Type="http://schemas.openxmlformats.org/officeDocument/2006/relationships/slideLayout" Target="../slideLayouts/slideLayout62.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26" Type="http://schemas.openxmlformats.org/officeDocument/2006/relationships/slideLayout" Target="../slideLayouts/slideLayout65.xml"/><Relationship Id="rId25" Type="http://schemas.openxmlformats.org/officeDocument/2006/relationships/slideLayout" Target="../slideLayouts/slideLayout64.xml"/><Relationship Id="rId28" Type="http://schemas.openxmlformats.org/officeDocument/2006/relationships/slideLayout" Target="../slideLayouts/slideLayout67.xml"/><Relationship Id="rId27" Type="http://schemas.openxmlformats.org/officeDocument/2006/relationships/slideLayout" Target="../slideLayouts/slideLayout66.xml"/><Relationship Id="rId5" Type="http://schemas.openxmlformats.org/officeDocument/2006/relationships/slideLayout" Target="../slideLayouts/slideLayout44.xml"/><Relationship Id="rId6" Type="http://schemas.openxmlformats.org/officeDocument/2006/relationships/slideLayout" Target="../slideLayouts/slideLayout45.xml"/><Relationship Id="rId29" Type="http://schemas.openxmlformats.org/officeDocument/2006/relationships/slideLayout" Target="../slideLayouts/slideLayout68.xml"/><Relationship Id="rId7" Type="http://schemas.openxmlformats.org/officeDocument/2006/relationships/slideLayout" Target="../slideLayouts/slideLayout46.xml"/><Relationship Id="rId8" Type="http://schemas.openxmlformats.org/officeDocument/2006/relationships/slideLayout" Target="../slideLayouts/slideLayout47.xml"/><Relationship Id="rId31" Type="http://schemas.openxmlformats.org/officeDocument/2006/relationships/theme" Target="../theme/theme4.xml"/><Relationship Id="rId30" Type="http://schemas.openxmlformats.org/officeDocument/2006/relationships/slideLayout" Target="../slideLayouts/slideLayout6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19" Type="http://schemas.openxmlformats.org/officeDocument/2006/relationships/slideLayout" Target="../slideLayouts/slideLayout58.xml"/><Relationship Id="rId18"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11" Type="http://schemas.openxmlformats.org/officeDocument/2006/relationships/slideLayout" Target="../slideLayouts/slideLayout80.xml"/><Relationship Id="rId10" Type="http://schemas.openxmlformats.org/officeDocument/2006/relationships/slideLayout" Target="../slideLayouts/slideLayout79.xml"/><Relationship Id="rId13" Type="http://schemas.openxmlformats.org/officeDocument/2006/relationships/slideLayout" Target="../slideLayouts/slideLayout82.xml"/><Relationship Id="rId12" Type="http://schemas.openxmlformats.org/officeDocument/2006/relationships/slideLayout" Target="../slideLayouts/slideLayout81.xml"/><Relationship Id="rId15" Type="http://schemas.openxmlformats.org/officeDocument/2006/relationships/theme" Target="../theme/theme1.xml"/><Relationship Id="rId14"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mc:AlternateContent>
    <mc:Choice Requires="p14">
      <p:transition spd="slow" p14:dur="15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5" name="Shape 145"/>
        <p:cNvGrpSpPr/>
        <p:nvPr/>
      </p:nvGrpSpPr>
      <p:grpSpPr>
        <a:xfrm>
          <a:off x="0" y="0"/>
          <a:ext cx="0" cy="0"/>
          <a:chOff x="0" y="0"/>
          <a:chExt cx="0" cy="0"/>
        </a:xfrm>
      </p:grpSpPr>
      <p:sp>
        <p:nvSpPr>
          <p:cNvPr id="146" name="Google Shape;14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6" name="Shape 296"/>
        <p:cNvGrpSpPr/>
        <p:nvPr/>
      </p:nvGrpSpPr>
      <p:grpSpPr>
        <a:xfrm>
          <a:off x="0" y="0"/>
          <a:ext cx="0" cy="0"/>
          <a:chOff x="0" y="0"/>
          <a:chExt cx="0" cy="0"/>
        </a:xfrm>
      </p:grpSpPr>
      <p:sp>
        <p:nvSpPr>
          <p:cNvPr id="297" name="Google Shape;297;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98" name="Google Shape;298;p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23850" lvl="1" marL="914400" rtl="0">
              <a:lnSpc>
                <a:spcPct val="115000"/>
              </a:lnSpc>
              <a:spcBef>
                <a:spcPts val="0"/>
              </a:spcBef>
              <a:spcAft>
                <a:spcPts val="0"/>
              </a:spcAft>
              <a:buClr>
                <a:schemeClr val="dk2"/>
              </a:buClr>
              <a:buSzPts val="1500"/>
              <a:buChar char="○"/>
              <a:defRPr sz="1500">
                <a:solidFill>
                  <a:schemeClr val="dk2"/>
                </a:solidFill>
              </a:defRPr>
            </a:lvl2pPr>
            <a:lvl3pPr indent="-323850" lvl="2" marL="1371600" rtl="0">
              <a:lnSpc>
                <a:spcPct val="115000"/>
              </a:lnSpc>
              <a:spcBef>
                <a:spcPts val="0"/>
              </a:spcBef>
              <a:spcAft>
                <a:spcPts val="0"/>
              </a:spcAft>
              <a:buClr>
                <a:schemeClr val="dk2"/>
              </a:buClr>
              <a:buSzPts val="1500"/>
              <a:buChar char="■"/>
              <a:defRPr sz="1500">
                <a:solidFill>
                  <a:schemeClr val="dk2"/>
                </a:solidFill>
              </a:defRPr>
            </a:lvl3pPr>
            <a:lvl4pPr indent="-323850" lvl="3" marL="1828800" rtl="0">
              <a:lnSpc>
                <a:spcPct val="115000"/>
              </a:lnSpc>
              <a:spcBef>
                <a:spcPts val="0"/>
              </a:spcBef>
              <a:spcAft>
                <a:spcPts val="0"/>
              </a:spcAft>
              <a:buClr>
                <a:schemeClr val="dk2"/>
              </a:buClr>
              <a:buSzPts val="1500"/>
              <a:buChar char="●"/>
              <a:defRPr sz="1500">
                <a:solidFill>
                  <a:schemeClr val="dk2"/>
                </a:solidFill>
              </a:defRPr>
            </a:lvl4pPr>
            <a:lvl5pPr indent="-323850" lvl="4" marL="2286000" rtl="0">
              <a:lnSpc>
                <a:spcPct val="115000"/>
              </a:lnSpc>
              <a:spcBef>
                <a:spcPts val="0"/>
              </a:spcBef>
              <a:spcAft>
                <a:spcPts val="0"/>
              </a:spcAft>
              <a:buClr>
                <a:schemeClr val="dk2"/>
              </a:buClr>
              <a:buSzPts val="1500"/>
              <a:buChar char="○"/>
              <a:defRPr sz="1500">
                <a:solidFill>
                  <a:schemeClr val="dk2"/>
                </a:solidFill>
              </a:defRPr>
            </a:lvl5pPr>
            <a:lvl6pPr indent="-323850" lvl="5" marL="2743200" rtl="0">
              <a:lnSpc>
                <a:spcPct val="115000"/>
              </a:lnSpc>
              <a:spcBef>
                <a:spcPts val="0"/>
              </a:spcBef>
              <a:spcAft>
                <a:spcPts val="0"/>
              </a:spcAft>
              <a:buClr>
                <a:schemeClr val="dk2"/>
              </a:buClr>
              <a:buSzPts val="1500"/>
              <a:buChar char="■"/>
              <a:defRPr sz="1500">
                <a:solidFill>
                  <a:schemeClr val="dk2"/>
                </a:solidFill>
              </a:defRPr>
            </a:lvl6pPr>
            <a:lvl7pPr indent="-323850" lvl="6" marL="3200400" rtl="0">
              <a:lnSpc>
                <a:spcPct val="115000"/>
              </a:lnSpc>
              <a:spcBef>
                <a:spcPts val="0"/>
              </a:spcBef>
              <a:spcAft>
                <a:spcPts val="0"/>
              </a:spcAft>
              <a:buClr>
                <a:schemeClr val="dk2"/>
              </a:buClr>
              <a:buSzPts val="1500"/>
              <a:buChar char="●"/>
              <a:defRPr sz="1500">
                <a:solidFill>
                  <a:schemeClr val="dk2"/>
                </a:solidFill>
              </a:defRPr>
            </a:lvl7pPr>
            <a:lvl8pPr indent="-323850" lvl="7" marL="3657600" rtl="0">
              <a:lnSpc>
                <a:spcPct val="115000"/>
              </a:lnSpc>
              <a:spcBef>
                <a:spcPts val="0"/>
              </a:spcBef>
              <a:spcAft>
                <a:spcPts val="0"/>
              </a:spcAft>
              <a:buClr>
                <a:schemeClr val="dk2"/>
              </a:buClr>
              <a:buSzPts val="1500"/>
              <a:buChar char="○"/>
              <a:defRPr sz="1500">
                <a:solidFill>
                  <a:schemeClr val="dk2"/>
                </a:solidFill>
              </a:defRPr>
            </a:lvl8pPr>
            <a:lvl9pPr indent="-323850" lvl="8" marL="4114800" rtl="0">
              <a:lnSpc>
                <a:spcPct val="115000"/>
              </a:lnSpc>
              <a:spcBef>
                <a:spcPts val="0"/>
              </a:spcBef>
              <a:spcAft>
                <a:spcPts val="0"/>
              </a:spcAft>
              <a:buClr>
                <a:schemeClr val="dk2"/>
              </a:buClr>
              <a:buSzPts val="1500"/>
              <a:buChar char="■"/>
              <a:defRPr sz="1500">
                <a:solidFill>
                  <a:schemeClr val="dk2"/>
                </a:solidFill>
              </a:defRPr>
            </a:lvl9pPr>
          </a:lstStyle>
          <a:p/>
        </p:txBody>
      </p:sp>
      <p:sp>
        <p:nvSpPr>
          <p:cNvPr id="299" name="Google Shape;299;p72"/>
          <p:cNvSpPr txBox="1"/>
          <p:nvPr>
            <p:ph idx="12" type="sldNum"/>
          </p:nvPr>
        </p:nvSpPr>
        <p:spPr>
          <a:xfrm>
            <a:off x="8472458" y="4663217"/>
            <a:ext cx="5490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7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0.xml"/><Relationship Id="rId3" Type="http://schemas.openxmlformats.org/officeDocument/2006/relationships/image" Target="../media/image44.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1.xml"/><Relationship Id="rId3" Type="http://schemas.openxmlformats.org/officeDocument/2006/relationships/image" Target="../media/image44.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3.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4.xml"/><Relationship Id="rId3" Type="http://schemas.openxmlformats.org/officeDocument/2006/relationships/image" Target="../media/image7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5.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6.xml"/><Relationship Id="rId3"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8.xml"/><Relationship Id="rId3" Type="http://schemas.openxmlformats.org/officeDocument/2006/relationships/image" Target="../media/image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7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0.xml"/><Relationship Id="rId3" Type="http://schemas.openxmlformats.org/officeDocument/2006/relationships/image" Target="../media/image6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2.xml"/><Relationship Id="rId3" Type="http://schemas.openxmlformats.org/officeDocument/2006/relationships/image" Target="../media/image7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4.xml"/><Relationship Id="rId3"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9.xml"/><Relationship Id="rId3"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0.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2.xml"/><Relationship Id="rId3"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4.xml"/><Relationship Id="rId3" Type="http://schemas.openxmlformats.org/officeDocument/2006/relationships/image" Target="../media/image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5.xml"/><Relationship Id="rId3"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3.jp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1.png"/><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41.png"/><Relationship Id="rId4" Type="http://schemas.openxmlformats.org/officeDocument/2006/relationships/image" Target="../media/image3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53.png"/><Relationship Id="rId4" Type="http://schemas.openxmlformats.org/officeDocument/2006/relationships/hyperlink" Target="https://docs.google.com/forms/d/e/1FAIpQLSe1MybH_Y-xcp1RP0jKPLndLdJYg8cwyHkSb9MwSrEjoxyzWg/viewform" TargetMode="External"/><Relationship Id="rId5"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58.png"/><Relationship Id="rId4" Type="http://schemas.openxmlformats.org/officeDocument/2006/relationships/hyperlink" Target="https://twitter.com/soyhenry_ok" TargetMode="External"/><Relationship Id="rId9" Type="http://schemas.openxmlformats.org/officeDocument/2006/relationships/image" Target="../media/image64.png"/><Relationship Id="rId5" Type="http://schemas.openxmlformats.org/officeDocument/2006/relationships/image" Target="../media/image63.png"/><Relationship Id="rId6" Type="http://schemas.openxmlformats.org/officeDocument/2006/relationships/hyperlink" Target="https://www.youtube.com/@soyhenryok" TargetMode="External"/><Relationship Id="rId7" Type="http://schemas.openxmlformats.org/officeDocument/2006/relationships/image" Target="../media/image60.png"/><Relationship Id="rId8" Type="http://schemas.openxmlformats.org/officeDocument/2006/relationships/hyperlink" Target="https://www.facebook.com/soyhenryok" TargetMode="External"/><Relationship Id="rId11" Type="http://schemas.openxmlformats.org/officeDocument/2006/relationships/image" Target="../media/image56.png"/><Relationship Id="rId10" Type="http://schemas.openxmlformats.org/officeDocument/2006/relationships/hyperlink" Target="https://www.linkedin.com/school/henryok/" TargetMode="External"/><Relationship Id="rId13" Type="http://schemas.openxmlformats.org/officeDocument/2006/relationships/image" Target="../media/image62.png"/><Relationship Id="rId12" Type="http://schemas.openxmlformats.org/officeDocument/2006/relationships/hyperlink" Target="https://www.instagram.com/soyhenry_ok/?hl=es" TargetMode="External"/><Relationship Id="rId15" Type="http://schemas.openxmlformats.org/officeDocument/2006/relationships/image" Target="../media/image61.png"/><Relationship Id="rId14" Type="http://schemas.openxmlformats.org/officeDocument/2006/relationships/hyperlink" Target="https://www.soyhenry.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pic>
        <p:nvPicPr>
          <p:cNvPr id="355" name="Google Shape;355;p87"/>
          <p:cNvPicPr preferRelativeResize="0"/>
          <p:nvPr/>
        </p:nvPicPr>
        <p:blipFill rotWithShape="1">
          <a:blip r:embed="rId4">
            <a:alphaModFix/>
          </a:blip>
          <a:srcRect b="24384"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4000"/>
              </a:srgbClr>
            </a:outerShdw>
          </a:effectLst>
        </p:spPr>
      </p:pic>
      <p:sp>
        <p:nvSpPr>
          <p:cNvPr id="356" name="Google Shape;356;p87"/>
          <p:cNvSpPr txBox="1"/>
          <p:nvPr/>
        </p:nvSpPr>
        <p:spPr>
          <a:xfrm>
            <a:off x="4039150" y="1547550"/>
            <a:ext cx="4393200" cy="11391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lnSpc>
                <a:spcPct val="100000"/>
              </a:lnSpc>
              <a:spcBef>
                <a:spcPts val="0"/>
              </a:spcBef>
              <a:spcAft>
                <a:spcPts val="0"/>
              </a:spcAft>
              <a:buNone/>
            </a:pPr>
            <a:r>
              <a:rPr b="1" lang="en" sz="3400">
                <a:solidFill>
                  <a:srgbClr val="FAFAFA"/>
                </a:solidFill>
                <a:latin typeface="Anybody"/>
                <a:ea typeface="Anybody"/>
                <a:cs typeface="Anybody"/>
                <a:sym typeface="Anybody"/>
              </a:rPr>
              <a:t>Distribución</a:t>
            </a:r>
            <a:r>
              <a:rPr b="1" lang="en" sz="3400">
                <a:solidFill>
                  <a:srgbClr val="FAFAFA"/>
                </a:solidFill>
                <a:latin typeface="Anybody"/>
                <a:ea typeface="Anybody"/>
                <a:cs typeface="Anybody"/>
                <a:sym typeface="Anybody"/>
              </a:rPr>
              <a:t> de la Probabilidad</a:t>
            </a:r>
            <a:endParaRPr b="1" sz="3400">
              <a:solidFill>
                <a:srgbClr val="FAFAFA"/>
              </a:solidFill>
              <a:latin typeface="Anybody"/>
              <a:ea typeface="Anybody"/>
              <a:cs typeface="Anybody"/>
              <a:sym typeface="Anybody"/>
            </a:endParaRPr>
          </a:p>
        </p:txBody>
      </p:sp>
      <p:sp>
        <p:nvSpPr>
          <p:cNvPr id="357" name="Google Shape;357;p87"/>
          <p:cNvSpPr txBox="1"/>
          <p:nvPr/>
        </p:nvSpPr>
        <p:spPr>
          <a:xfrm>
            <a:off x="4376563" y="2467000"/>
            <a:ext cx="4771800" cy="8619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lnSpc>
                <a:spcPct val="100000"/>
              </a:lnSpc>
              <a:spcBef>
                <a:spcPts val="0"/>
              </a:spcBef>
              <a:spcAft>
                <a:spcPts val="0"/>
              </a:spcAft>
              <a:buNone/>
            </a:pPr>
            <a:r>
              <a:rPr lang="en" sz="5000">
                <a:solidFill>
                  <a:srgbClr val="FFFF01"/>
                </a:solidFill>
                <a:latin typeface="Anybody Black"/>
                <a:ea typeface="Anybody Black"/>
                <a:cs typeface="Anybody Black"/>
                <a:sym typeface="Anybody Black"/>
              </a:rPr>
              <a:t>Clase 4</a:t>
            </a:r>
            <a:endParaRPr sz="5000">
              <a:solidFill>
                <a:srgbClr val="FFFF01"/>
              </a:solidFill>
              <a:latin typeface="Anybody Black"/>
              <a:ea typeface="Anybody Black"/>
              <a:cs typeface="Anybody Black"/>
              <a:sym typeface="Anybody Black"/>
            </a:endParaRPr>
          </a:p>
        </p:txBody>
      </p:sp>
      <p:sp>
        <p:nvSpPr>
          <p:cNvPr id="358" name="Google Shape;358;p87"/>
          <p:cNvSpPr txBox="1"/>
          <p:nvPr/>
        </p:nvSpPr>
        <p:spPr>
          <a:xfrm>
            <a:off x="4829500" y="3084475"/>
            <a:ext cx="2812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rPr>
              <a:t>Data Science</a:t>
            </a:r>
            <a:endParaRPr sz="15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96"/>
          <p:cNvSpPr/>
          <p:nvPr/>
        </p:nvSpPr>
        <p:spPr>
          <a:xfrm>
            <a:off x="513665" y="10466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96"/>
          <p:cNvSpPr txBox="1"/>
          <p:nvPr/>
        </p:nvSpPr>
        <p:spPr>
          <a:xfrm>
            <a:off x="973275" y="972465"/>
            <a:ext cx="7217100" cy="86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Anybody"/>
                <a:ea typeface="Anybody"/>
                <a:cs typeface="Anybody"/>
                <a:sym typeface="Anybody"/>
              </a:rPr>
              <a:t>Puede tomar solamente algunos valores dentro de un intervalo definido.</a:t>
            </a:r>
            <a:endParaRPr sz="1800">
              <a:solidFill>
                <a:schemeClr val="dk1"/>
              </a:solidFill>
              <a:latin typeface="Anybody"/>
              <a:ea typeface="Anybody"/>
              <a:cs typeface="Anybody"/>
              <a:sym typeface="Anybody"/>
            </a:endParaRPr>
          </a:p>
          <a:p>
            <a:pPr indent="0" lvl="0" marL="0" marR="0" rtl="0" algn="l">
              <a:lnSpc>
                <a:spcPct val="115000"/>
              </a:lnSpc>
              <a:spcBef>
                <a:spcPts val="0"/>
              </a:spcBef>
              <a:spcAft>
                <a:spcPts val="0"/>
              </a:spcAft>
              <a:buNone/>
            </a:pPr>
            <a:r>
              <a:t/>
            </a:r>
            <a:endParaRPr sz="1800">
              <a:solidFill>
                <a:schemeClr val="dk1"/>
              </a:solidFill>
              <a:latin typeface="Anybody"/>
              <a:ea typeface="Anybody"/>
              <a:cs typeface="Anybody"/>
              <a:sym typeface="Anybody"/>
            </a:endParaRPr>
          </a:p>
        </p:txBody>
      </p:sp>
      <p:pic>
        <p:nvPicPr>
          <p:cNvPr id="433" name="Google Shape;433;p96"/>
          <p:cNvPicPr preferRelativeResize="0"/>
          <p:nvPr/>
        </p:nvPicPr>
        <p:blipFill rotWithShape="1">
          <a:blip r:embed="rId3">
            <a:alphaModFix/>
          </a:blip>
          <a:srcRect b="0" l="0" r="0" t="0"/>
          <a:stretch/>
        </p:blipFill>
        <p:spPr>
          <a:xfrm>
            <a:off x="565997" y="1097757"/>
            <a:ext cx="354971" cy="354971"/>
          </a:xfrm>
          <a:prstGeom prst="rect">
            <a:avLst/>
          </a:prstGeom>
          <a:noFill/>
          <a:ln>
            <a:noFill/>
          </a:ln>
        </p:spPr>
      </p:pic>
      <p:grpSp>
        <p:nvGrpSpPr>
          <p:cNvPr id="434" name="Google Shape;434;p96"/>
          <p:cNvGrpSpPr/>
          <p:nvPr/>
        </p:nvGrpSpPr>
        <p:grpSpPr>
          <a:xfrm>
            <a:off x="513690" y="2092365"/>
            <a:ext cx="459600" cy="457200"/>
            <a:chOff x="513665" y="1790453"/>
            <a:chExt cx="459600" cy="457200"/>
          </a:xfrm>
        </p:grpSpPr>
        <p:sp>
          <p:nvSpPr>
            <p:cNvPr id="435" name="Google Shape;435;p96"/>
            <p:cNvSpPr/>
            <p:nvPr/>
          </p:nvSpPr>
          <p:spPr>
            <a:xfrm>
              <a:off x="513665" y="1790453"/>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 name="Google Shape;436;p96"/>
            <p:cNvPicPr preferRelativeResize="0"/>
            <p:nvPr/>
          </p:nvPicPr>
          <p:blipFill rotWithShape="1">
            <a:blip r:embed="rId3">
              <a:alphaModFix/>
            </a:blip>
            <a:srcRect b="0" l="0" r="0" t="0"/>
            <a:stretch/>
          </p:blipFill>
          <p:spPr>
            <a:xfrm>
              <a:off x="565997" y="1841581"/>
              <a:ext cx="354971" cy="354971"/>
            </a:xfrm>
            <a:prstGeom prst="rect">
              <a:avLst/>
            </a:prstGeom>
            <a:noFill/>
            <a:ln>
              <a:noFill/>
            </a:ln>
          </p:spPr>
        </p:pic>
      </p:grpSp>
      <p:sp>
        <p:nvSpPr>
          <p:cNvPr id="437" name="Google Shape;437;p96"/>
          <p:cNvSpPr txBox="1"/>
          <p:nvPr/>
        </p:nvSpPr>
        <p:spPr>
          <a:xfrm>
            <a:off x="973275" y="2092363"/>
            <a:ext cx="76905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Anybody"/>
                <a:ea typeface="Anybody"/>
                <a:cs typeface="Anybody"/>
                <a:sym typeface="Anybody"/>
              </a:rPr>
              <a:t>Las probabilidades se representan con los símbolos pi o p(xi).</a:t>
            </a:r>
            <a:endParaRPr sz="1800">
              <a:solidFill>
                <a:schemeClr val="dk1"/>
              </a:solidFill>
              <a:latin typeface="Anybody"/>
              <a:ea typeface="Anybody"/>
              <a:cs typeface="Anybody"/>
              <a:sym typeface="Anybody"/>
            </a:endParaRPr>
          </a:p>
          <a:p>
            <a:pPr indent="0" lvl="0" marL="0" rtl="0" algn="l">
              <a:lnSpc>
                <a:spcPct val="115000"/>
              </a:lnSpc>
              <a:spcBef>
                <a:spcPts val="0"/>
              </a:spcBef>
              <a:spcAft>
                <a:spcPts val="0"/>
              </a:spcAft>
              <a:buNone/>
            </a:pPr>
            <a:r>
              <a:t/>
            </a:r>
            <a:endParaRPr sz="1800">
              <a:solidFill>
                <a:schemeClr val="dk1"/>
              </a:solidFill>
              <a:latin typeface="Anybody"/>
              <a:ea typeface="Anybody"/>
              <a:cs typeface="Anybody"/>
              <a:sym typeface="Anybody"/>
            </a:endParaRPr>
          </a:p>
        </p:txBody>
      </p:sp>
      <p:grpSp>
        <p:nvGrpSpPr>
          <p:cNvPr id="438" name="Google Shape;438;p96"/>
          <p:cNvGrpSpPr/>
          <p:nvPr/>
        </p:nvGrpSpPr>
        <p:grpSpPr>
          <a:xfrm>
            <a:off x="513690" y="2941203"/>
            <a:ext cx="459600" cy="457200"/>
            <a:chOff x="513665" y="1790453"/>
            <a:chExt cx="459600" cy="457200"/>
          </a:xfrm>
        </p:grpSpPr>
        <p:sp>
          <p:nvSpPr>
            <p:cNvPr id="439" name="Google Shape;439;p96"/>
            <p:cNvSpPr/>
            <p:nvPr/>
          </p:nvSpPr>
          <p:spPr>
            <a:xfrm>
              <a:off x="513665" y="1790453"/>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96"/>
            <p:cNvPicPr preferRelativeResize="0"/>
            <p:nvPr/>
          </p:nvPicPr>
          <p:blipFill rotWithShape="1">
            <a:blip r:embed="rId3">
              <a:alphaModFix/>
            </a:blip>
            <a:srcRect b="0" l="0" r="0" t="0"/>
            <a:stretch/>
          </p:blipFill>
          <p:spPr>
            <a:xfrm>
              <a:off x="565997" y="1841581"/>
              <a:ext cx="354971" cy="354971"/>
            </a:xfrm>
            <a:prstGeom prst="rect">
              <a:avLst/>
            </a:prstGeom>
            <a:noFill/>
            <a:ln>
              <a:noFill/>
            </a:ln>
          </p:spPr>
        </p:pic>
      </p:grpSp>
      <p:sp>
        <p:nvSpPr>
          <p:cNvPr id="441" name="Google Shape;441;p96"/>
          <p:cNvSpPr txBox="1"/>
          <p:nvPr/>
        </p:nvSpPr>
        <p:spPr>
          <a:xfrm>
            <a:off x="973275" y="2941225"/>
            <a:ext cx="7381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Anybody"/>
                <a:ea typeface="Anybody"/>
                <a:cs typeface="Anybody"/>
                <a:sym typeface="Anybody"/>
              </a:rPr>
              <a:t>El gráfico de la distribución de probabilidad se denomina gráfico de bastones.</a:t>
            </a:r>
            <a:endParaRPr sz="1800">
              <a:latin typeface="Anybody"/>
              <a:ea typeface="Anybody"/>
              <a:cs typeface="Anybody"/>
              <a:sym typeface="Anybody"/>
            </a:endParaRPr>
          </a:p>
        </p:txBody>
      </p:sp>
      <p:pic>
        <p:nvPicPr>
          <p:cNvPr id="442" name="Google Shape;442;p96"/>
          <p:cNvPicPr preferRelativeResize="0"/>
          <p:nvPr/>
        </p:nvPicPr>
        <p:blipFill>
          <a:blip r:embed="rId4">
            <a:alphaModFix/>
          </a:blip>
          <a:stretch>
            <a:fillRect/>
          </a:stretch>
        </p:blipFill>
        <p:spPr>
          <a:xfrm rot="5400000">
            <a:off x="7519465" y="3561162"/>
            <a:ext cx="1472374" cy="1692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97"/>
          <p:cNvSpPr/>
          <p:nvPr/>
        </p:nvSpPr>
        <p:spPr>
          <a:xfrm>
            <a:off x="513665" y="10466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7"/>
          <p:cNvSpPr txBox="1"/>
          <p:nvPr/>
        </p:nvSpPr>
        <p:spPr>
          <a:xfrm>
            <a:off x="973275" y="972465"/>
            <a:ext cx="7217100" cy="86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Anybody"/>
                <a:ea typeface="Anybody"/>
                <a:cs typeface="Anybody"/>
                <a:sym typeface="Anybody"/>
              </a:rPr>
              <a:t>La condición de cierre se verifica realizando la sumatoria de las </a:t>
            </a:r>
            <a:r>
              <a:rPr b="1" lang="en" sz="1800">
                <a:solidFill>
                  <a:schemeClr val="dk1"/>
                </a:solidFill>
                <a:highlight>
                  <a:srgbClr val="FFFF01"/>
                </a:highlight>
                <a:latin typeface="Anybody"/>
                <a:ea typeface="Anybody"/>
                <a:cs typeface="Anybody"/>
                <a:sym typeface="Anybody"/>
              </a:rPr>
              <a:t>probabilidades p = 1.</a:t>
            </a:r>
            <a:endParaRPr b="1" sz="1800">
              <a:solidFill>
                <a:schemeClr val="dk1"/>
              </a:solidFill>
              <a:highlight>
                <a:srgbClr val="FFFF01"/>
              </a:highlight>
              <a:latin typeface="Anybody"/>
              <a:ea typeface="Anybody"/>
              <a:cs typeface="Anybody"/>
              <a:sym typeface="Anybody"/>
            </a:endParaRPr>
          </a:p>
          <a:p>
            <a:pPr indent="0" lvl="0" marL="0" marR="0" rtl="0" algn="l">
              <a:lnSpc>
                <a:spcPct val="115000"/>
              </a:lnSpc>
              <a:spcBef>
                <a:spcPts val="0"/>
              </a:spcBef>
              <a:spcAft>
                <a:spcPts val="0"/>
              </a:spcAft>
              <a:buNone/>
            </a:pPr>
            <a:r>
              <a:t/>
            </a:r>
            <a:endParaRPr sz="1800">
              <a:solidFill>
                <a:schemeClr val="dk1"/>
              </a:solidFill>
              <a:latin typeface="Anybody"/>
              <a:ea typeface="Anybody"/>
              <a:cs typeface="Anybody"/>
              <a:sym typeface="Anybody"/>
            </a:endParaRPr>
          </a:p>
        </p:txBody>
      </p:sp>
      <p:pic>
        <p:nvPicPr>
          <p:cNvPr id="449" name="Google Shape;449;p97"/>
          <p:cNvPicPr preferRelativeResize="0"/>
          <p:nvPr/>
        </p:nvPicPr>
        <p:blipFill rotWithShape="1">
          <a:blip r:embed="rId3">
            <a:alphaModFix/>
          </a:blip>
          <a:srcRect b="0" l="0" r="0" t="0"/>
          <a:stretch/>
        </p:blipFill>
        <p:spPr>
          <a:xfrm>
            <a:off x="565997" y="1097757"/>
            <a:ext cx="354971" cy="354971"/>
          </a:xfrm>
          <a:prstGeom prst="rect">
            <a:avLst/>
          </a:prstGeom>
          <a:noFill/>
          <a:ln>
            <a:noFill/>
          </a:ln>
        </p:spPr>
      </p:pic>
      <p:grpSp>
        <p:nvGrpSpPr>
          <p:cNvPr id="450" name="Google Shape;450;p97"/>
          <p:cNvGrpSpPr/>
          <p:nvPr/>
        </p:nvGrpSpPr>
        <p:grpSpPr>
          <a:xfrm>
            <a:off x="513678" y="2163453"/>
            <a:ext cx="459600" cy="457200"/>
            <a:chOff x="513665" y="1790453"/>
            <a:chExt cx="459600" cy="457200"/>
          </a:xfrm>
        </p:grpSpPr>
        <p:sp>
          <p:nvSpPr>
            <p:cNvPr id="451" name="Google Shape;451;p97"/>
            <p:cNvSpPr/>
            <p:nvPr/>
          </p:nvSpPr>
          <p:spPr>
            <a:xfrm>
              <a:off x="513665" y="1790453"/>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 name="Google Shape;452;p97"/>
            <p:cNvPicPr preferRelativeResize="0"/>
            <p:nvPr/>
          </p:nvPicPr>
          <p:blipFill rotWithShape="1">
            <a:blip r:embed="rId3">
              <a:alphaModFix/>
            </a:blip>
            <a:srcRect b="0" l="0" r="0" t="0"/>
            <a:stretch/>
          </p:blipFill>
          <p:spPr>
            <a:xfrm>
              <a:off x="565997" y="1841581"/>
              <a:ext cx="354971" cy="354971"/>
            </a:xfrm>
            <a:prstGeom prst="rect">
              <a:avLst/>
            </a:prstGeom>
            <a:noFill/>
            <a:ln>
              <a:noFill/>
            </a:ln>
          </p:spPr>
        </p:pic>
      </p:grpSp>
      <p:sp>
        <p:nvSpPr>
          <p:cNvPr id="453" name="Google Shape;453;p97"/>
          <p:cNvSpPr txBox="1"/>
          <p:nvPr/>
        </p:nvSpPr>
        <p:spPr>
          <a:xfrm>
            <a:off x="973275" y="2001900"/>
            <a:ext cx="76905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Anybody"/>
                <a:ea typeface="Anybody"/>
                <a:cs typeface="Anybody"/>
                <a:sym typeface="Anybody"/>
              </a:rPr>
              <a:t>La </a:t>
            </a:r>
            <a:r>
              <a:rPr b="1" lang="en" sz="1800">
                <a:solidFill>
                  <a:schemeClr val="dk1"/>
                </a:solidFill>
                <a:highlight>
                  <a:srgbClr val="FFFF01"/>
                </a:highlight>
                <a:latin typeface="Anybody"/>
                <a:ea typeface="Anybody"/>
                <a:cs typeface="Anybody"/>
                <a:sym typeface="Anybody"/>
              </a:rPr>
              <a:t>distribución de probabilidad </a:t>
            </a:r>
            <a:r>
              <a:rPr lang="en" sz="1800">
                <a:solidFill>
                  <a:schemeClr val="dk1"/>
                </a:solidFill>
                <a:latin typeface="Anybody"/>
                <a:ea typeface="Anybody"/>
                <a:cs typeface="Anybody"/>
                <a:sym typeface="Anybody"/>
              </a:rPr>
              <a:t>en el caso de una variable aleatoria discreta se denomina genéricamente función de probabilidad.</a:t>
            </a:r>
            <a:endParaRPr sz="1800">
              <a:solidFill>
                <a:schemeClr val="dk1"/>
              </a:solidFill>
              <a:latin typeface="Anybody"/>
              <a:ea typeface="Anybody"/>
              <a:cs typeface="Anybody"/>
              <a:sym typeface="Anybody"/>
            </a:endParaRPr>
          </a:p>
        </p:txBody>
      </p:sp>
      <p:sp>
        <p:nvSpPr>
          <p:cNvPr id="454" name="Google Shape;454;p97"/>
          <p:cNvSpPr txBox="1"/>
          <p:nvPr/>
        </p:nvSpPr>
        <p:spPr>
          <a:xfrm>
            <a:off x="973275" y="3199975"/>
            <a:ext cx="7430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Anybody"/>
                <a:ea typeface="Anybody"/>
                <a:cs typeface="Anybody"/>
                <a:sym typeface="Anybody"/>
              </a:rPr>
              <a:t>Las</a:t>
            </a:r>
            <a:r>
              <a:rPr lang="en" sz="1800">
                <a:solidFill>
                  <a:schemeClr val="dk1"/>
                </a:solidFill>
                <a:highlight>
                  <a:srgbClr val="FFFF01"/>
                </a:highlight>
                <a:latin typeface="Anybody"/>
                <a:ea typeface="Anybody"/>
                <a:cs typeface="Anybody"/>
                <a:sym typeface="Anybody"/>
              </a:rPr>
              <a:t> </a:t>
            </a:r>
            <a:r>
              <a:rPr b="1" lang="en" sz="1800">
                <a:solidFill>
                  <a:schemeClr val="dk1"/>
                </a:solidFill>
                <a:highlight>
                  <a:srgbClr val="FFFF01"/>
                </a:highlight>
                <a:latin typeface="Anybody"/>
                <a:ea typeface="Anybody"/>
                <a:cs typeface="Anybody"/>
                <a:sym typeface="Anybody"/>
              </a:rPr>
              <a:t>probabilidades</a:t>
            </a:r>
            <a:r>
              <a:rPr lang="en" sz="1800">
                <a:solidFill>
                  <a:schemeClr val="dk1"/>
                </a:solidFill>
                <a:highlight>
                  <a:srgbClr val="FFFF01"/>
                </a:highlight>
                <a:latin typeface="Anybody"/>
                <a:ea typeface="Anybody"/>
                <a:cs typeface="Anybody"/>
                <a:sym typeface="Anybody"/>
              </a:rPr>
              <a:t> </a:t>
            </a:r>
            <a:r>
              <a:rPr lang="en" sz="1800">
                <a:solidFill>
                  <a:schemeClr val="dk1"/>
                </a:solidFill>
                <a:latin typeface="Anybody"/>
                <a:ea typeface="Anybody"/>
                <a:cs typeface="Anybody"/>
                <a:sym typeface="Anybody"/>
              </a:rPr>
              <a:t>se calculan mediante la aplicación de las reglas provenientes de la</a:t>
            </a:r>
            <a:r>
              <a:rPr b="1" lang="en" sz="1800">
                <a:solidFill>
                  <a:schemeClr val="dk1"/>
                </a:solidFill>
                <a:highlight>
                  <a:srgbClr val="FFFF01"/>
                </a:highlight>
                <a:latin typeface="Anybody"/>
                <a:ea typeface="Anybody"/>
                <a:cs typeface="Anybody"/>
                <a:sym typeface="Anybody"/>
              </a:rPr>
              <a:t> teoría clásica</a:t>
            </a:r>
            <a:r>
              <a:rPr lang="en" sz="1800">
                <a:solidFill>
                  <a:schemeClr val="dk1"/>
                </a:solidFill>
                <a:latin typeface="Anybody"/>
                <a:ea typeface="Anybody"/>
                <a:cs typeface="Anybody"/>
                <a:sym typeface="Anybody"/>
              </a:rPr>
              <a:t> de probabilidad así como de fórmulas específicas.</a:t>
            </a:r>
            <a:endParaRPr sz="1800">
              <a:solidFill>
                <a:schemeClr val="dk1"/>
              </a:solidFill>
              <a:latin typeface="Anybody"/>
              <a:ea typeface="Anybody"/>
              <a:cs typeface="Anybody"/>
              <a:sym typeface="Anybody"/>
            </a:endParaRPr>
          </a:p>
        </p:txBody>
      </p:sp>
      <p:grpSp>
        <p:nvGrpSpPr>
          <p:cNvPr id="455" name="Google Shape;455;p97"/>
          <p:cNvGrpSpPr/>
          <p:nvPr/>
        </p:nvGrpSpPr>
        <p:grpSpPr>
          <a:xfrm>
            <a:off x="461365" y="3199978"/>
            <a:ext cx="459600" cy="457200"/>
            <a:chOff x="513665" y="1790453"/>
            <a:chExt cx="459600" cy="457200"/>
          </a:xfrm>
        </p:grpSpPr>
        <p:sp>
          <p:nvSpPr>
            <p:cNvPr id="456" name="Google Shape;456;p97"/>
            <p:cNvSpPr/>
            <p:nvPr/>
          </p:nvSpPr>
          <p:spPr>
            <a:xfrm>
              <a:off x="513665" y="1790453"/>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7" name="Google Shape;457;p97"/>
            <p:cNvPicPr preferRelativeResize="0"/>
            <p:nvPr/>
          </p:nvPicPr>
          <p:blipFill rotWithShape="1">
            <a:blip r:embed="rId3">
              <a:alphaModFix/>
            </a:blip>
            <a:srcRect b="0" l="0" r="0" t="0"/>
            <a:stretch/>
          </p:blipFill>
          <p:spPr>
            <a:xfrm>
              <a:off x="565997" y="1841581"/>
              <a:ext cx="354971" cy="354971"/>
            </a:xfrm>
            <a:prstGeom prst="rect">
              <a:avLst/>
            </a:prstGeom>
            <a:noFill/>
            <a:ln>
              <a:noFill/>
            </a:ln>
          </p:spPr>
        </p:pic>
      </p:grpSp>
      <p:pic>
        <p:nvPicPr>
          <p:cNvPr id="458" name="Google Shape;458;p97"/>
          <p:cNvPicPr preferRelativeResize="0"/>
          <p:nvPr/>
        </p:nvPicPr>
        <p:blipFill>
          <a:blip r:embed="rId4">
            <a:alphaModFix/>
          </a:blip>
          <a:stretch>
            <a:fillRect/>
          </a:stretch>
        </p:blipFill>
        <p:spPr>
          <a:xfrm rot="5400000">
            <a:off x="8016454" y="4058147"/>
            <a:ext cx="1009925" cy="1160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462" name="Shape 462"/>
        <p:cNvGrpSpPr/>
        <p:nvPr/>
      </p:nvGrpSpPr>
      <p:grpSpPr>
        <a:xfrm>
          <a:off x="0" y="0"/>
          <a:ext cx="0" cy="0"/>
          <a:chOff x="0" y="0"/>
          <a:chExt cx="0" cy="0"/>
        </a:xfrm>
      </p:grpSpPr>
      <p:pic>
        <p:nvPicPr>
          <p:cNvPr id="463" name="Google Shape;463;p98"/>
          <p:cNvPicPr preferRelativeResize="0"/>
          <p:nvPr/>
        </p:nvPicPr>
        <p:blipFill rotWithShape="1">
          <a:blip r:embed="rId3">
            <a:alphaModFix/>
          </a:blip>
          <a:srcRect b="0" l="0" r="0" t="0"/>
          <a:stretch/>
        </p:blipFill>
        <p:spPr>
          <a:xfrm>
            <a:off x="-92675" y="-61825"/>
            <a:ext cx="9258501" cy="6160776"/>
          </a:xfrm>
          <a:prstGeom prst="rect">
            <a:avLst/>
          </a:prstGeom>
          <a:noFill/>
          <a:ln>
            <a:noFill/>
          </a:ln>
        </p:spPr>
      </p:pic>
      <p:sp>
        <p:nvSpPr>
          <p:cNvPr id="464" name="Google Shape;464;p98"/>
          <p:cNvSpPr txBox="1"/>
          <p:nvPr/>
        </p:nvSpPr>
        <p:spPr>
          <a:xfrm>
            <a:off x="893248" y="2039825"/>
            <a:ext cx="79662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6000">
                <a:solidFill>
                  <a:srgbClr val="FFFF00"/>
                </a:solidFill>
                <a:latin typeface="Anybody"/>
                <a:ea typeface="Anybody"/>
                <a:cs typeface="Anybody"/>
                <a:sym typeface="Anybody"/>
              </a:rPr>
              <a:t>Distribuciones</a:t>
            </a:r>
            <a:endParaRPr b="1" sz="6000">
              <a:solidFill>
                <a:srgbClr val="FFFF00"/>
              </a:solidFill>
              <a:latin typeface="Anybody"/>
              <a:ea typeface="Anybody"/>
              <a:cs typeface="Anybody"/>
              <a:sym typeface="Anybod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800"/>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99"/>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Distribución Binomial</a:t>
            </a:r>
            <a:endParaRPr b="1" i="0" sz="3600" u="none" cap="none" strike="noStrike">
              <a:solidFill>
                <a:srgbClr val="000000"/>
              </a:solidFill>
              <a:latin typeface="Work Sans"/>
              <a:ea typeface="Work Sans"/>
              <a:cs typeface="Work Sans"/>
              <a:sym typeface="Work Sans"/>
            </a:endParaRPr>
          </a:p>
        </p:txBody>
      </p:sp>
      <p:grpSp>
        <p:nvGrpSpPr>
          <p:cNvPr id="470" name="Google Shape;470;p99"/>
          <p:cNvGrpSpPr/>
          <p:nvPr/>
        </p:nvGrpSpPr>
        <p:grpSpPr>
          <a:xfrm>
            <a:off x="548640" y="1920240"/>
            <a:ext cx="7631910" cy="869100"/>
            <a:chOff x="548640" y="1920240"/>
            <a:chExt cx="7631910" cy="869100"/>
          </a:xfrm>
        </p:grpSpPr>
        <p:sp>
          <p:nvSpPr>
            <p:cNvPr id="471" name="Google Shape;471;p99"/>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99"/>
            <p:cNvGrpSpPr/>
            <p:nvPr/>
          </p:nvGrpSpPr>
          <p:grpSpPr>
            <a:xfrm>
              <a:off x="608484" y="1920240"/>
              <a:ext cx="7572066" cy="869100"/>
              <a:chOff x="608484" y="1923200"/>
              <a:chExt cx="7572066" cy="869100"/>
            </a:xfrm>
          </p:grpSpPr>
          <p:sp>
            <p:nvSpPr>
              <p:cNvPr id="473" name="Google Shape;473;p99"/>
              <p:cNvSpPr txBox="1"/>
              <p:nvPr/>
            </p:nvSpPr>
            <p:spPr>
              <a:xfrm>
                <a:off x="963450" y="1923200"/>
                <a:ext cx="7217100" cy="86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800">
                    <a:solidFill>
                      <a:schemeClr val="dk1"/>
                    </a:solidFill>
                    <a:latin typeface="Anybody"/>
                    <a:ea typeface="Anybody"/>
                    <a:cs typeface="Anybody"/>
                    <a:sym typeface="Anybody"/>
                  </a:rPr>
                  <a:t>Se utilizan para </a:t>
                </a:r>
                <a:r>
                  <a:rPr b="1" lang="en" sz="1800">
                    <a:solidFill>
                      <a:schemeClr val="dk1"/>
                    </a:solidFill>
                    <a:highlight>
                      <a:srgbClr val="FFFF01"/>
                    </a:highlight>
                    <a:latin typeface="Anybody"/>
                    <a:ea typeface="Anybody"/>
                    <a:cs typeface="Anybody"/>
                    <a:sym typeface="Anybody"/>
                  </a:rPr>
                  <a:t>variables del tipo binario</a:t>
                </a:r>
                <a:r>
                  <a:rPr lang="en" sz="1800">
                    <a:solidFill>
                      <a:schemeClr val="dk1"/>
                    </a:solidFill>
                    <a:latin typeface="Anybody"/>
                    <a:ea typeface="Anybody"/>
                    <a:cs typeface="Anybody"/>
                    <a:sym typeface="Anybody"/>
                  </a:rPr>
                  <a:t> (lanzar una moneda) para describir el resultado del experimento.</a:t>
                </a:r>
                <a:endParaRPr sz="1800">
                  <a:solidFill>
                    <a:schemeClr val="dk1"/>
                  </a:solidFill>
                  <a:latin typeface="Anybody"/>
                  <a:ea typeface="Anybody"/>
                  <a:cs typeface="Anybody"/>
                  <a:sym typeface="Anybody"/>
                </a:endParaRPr>
              </a:p>
              <a:p>
                <a:pPr indent="0" lvl="0" marL="0" rtl="0" algn="just">
                  <a:lnSpc>
                    <a:spcPct val="115000"/>
                  </a:lnSpc>
                  <a:spcBef>
                    <a:spcPts val="1200"/>
                  </a:spcBef>
                  <a:spcAft>
                    <a:spcPts val="0"/>
                  </a:spcAft>
                  <a:buClr>
                    <a:schemeClr val="dk1"/>
                  </a:buClr>
                  <a:buSzPts val="1100"/>
                  <a:buFont typeface="Arial"/>
                  <a:buNone/>
                </a:pPr>
                <a:r>
                  <a:rPr lang="en" sz="1800">
                    <a:solidFill>
                      <a:schemeClr val="dk1"/>
                    </a:solidFill>
                    <a:latin typeface="Anybody"/>
                    <a:ea typeface="Anybody"/>
                    <a:cs typeface="Anybody"/>
                    <a:sym typeface="Anybody"/>
                  </a:rPr>
                  <a:t>p= probabilidad de éxito.</a:t>
                </a:r>
                <a:br>
                  <a:rPr lang="en" sz="1800">
                    <a:solidFill>
                      <a:schemeClr val="dk1"/>
                    </a:solidFill>
                    <a:latin typeface="Anybody"/>
                    <a:ea typeface="Anybody"/>
                    <a:cs typeface="Anybody"/>
                    <a:sym typeface="Anybody"/>
                  </a:rPr>
                </a:br>
                <a:r>
                  <a:rPr lang="en" sz="1800">
                    <a:solidFill>
                      <a:schemeClr val="dk1"/>
                    </a:solidFill>
                    <a:latin typeface="Anybody"/>
                    <a:ea typeface="Anybody"/>
                    <a:cs typeface="Anybody"/>
                    <a:sym typeface="Anybody"/>
                  </a:rPr>
                  <a:t>q= Probabilidad de fracaso.</a:t>
                </a:r>
                <a:br>
                  <a:rPr lang="en" sz="1800">
                    <a:solidFill>
                      <a:schemeClr val="dk1"/>
                    </a:solidFill>
                    <a:latin typeface="Anybody"/>
                    <a:ea typeface="Anybody"/>
                    <a:cs typeface="Anybody"/>
                    <a:sym typeface="Anybody"/>
                  </a:rPr>
                </a:br>
                <a:r>
                  <a:rPr lang="en" sz="1800">
                    <a:solidFill>
                      <a:schemeClr val="dk1"/>
                    </a:solidFill>
                    <a:latin typeface="Anybody"/>
                    <a:ea typeface="Anybody"/>
                    <a:cs typeface="Anybody"/>
                    <a:sym typeface="Anybody"/>
                  </a:rPr>
                  <a:t>n= espacio muestral.</a:t>
                </a:r>
                <a:br>
                  <a:rPr lang="en" sz="1800">
                    <a:solidFill>
                      <a:schemeClr val="dk1"/>
                    </a:solidFill>
                    <a:latin typeface="Anybody"/>
                    <a:ea typeface="Anybody"/>
                    <a:cs typeface="Anybody"/>
                    <a:sym typeface="Anybody"/>
                  </a:rPr>
                </a:br>
                <a:r>
                  <a:rPr lang="en" sz="1800">
                    <a:solidFill>
                      <a:schemeClr val="dk1"/>
                    </a:solidFill>
                    <a:latin typeface="Anybody"/>
                    <a:ea typeface="Anybody"/>
                    <a:cs typeface="Anybody"/>
                    <a:sym typeface="Anybody"/>
                  </a:rPr>
                  <a:t>k= número de éxitos.</a:t>
                </a:r>
                <a:endParaRPr sz="1800">
                  <a:solidFill>
                    <a:schemeClr val="dk1"/>
                  </a:solidFill>
                  <a:latin typeface="Anybody"/>
                  <a:ea typeface="Anybody"/>
                  <a:cs typeface="Anybody"/>
                  <a:sym typeface="Anybody"/>
                </a:endParaRPr>
              </a:p>
              <a:p>
                <a:pPr indent="0" lvl="0" marL="0" marR="0" rtl="0" algn="l">
                  <a:lnSpc>
                    <a:spcPct val="115000"/>
                  </a:lnSpc>
                  <a:spcBef>
                    <a:spcPts val="1200"/>
                  </a:spcBef>
                  <a:spcAft>
                    <a:spcPts val="0"/>
                  </a:spcAft>
                  <a:buClr>
                    <a:srgbClr val="000000"/>
                  </a:buClr>
                  <a:buSzPts val="2000"/>
                  <a:buFont typeface="Arial"/>
                  <a:buNone/>
                </a:pPr>
                <a:r>
                  <a:t/>
                </a:r>
                <a:endParaRPr sz="1800">
                  <a:solidFill>
                    <a:schemeClr val="dk1"/>
                  </a:solidFill>
                  <a:latin typeface="Anybody"/>
                  <a:ea typeface="Anybody"/>
                  <a:cs typeface="Anybody"/>
                  <a:sym typeface="Anybody"/>
                </a:endParaRPr>
              </a:p>
            </p:txBody>
          </p:sp>
          <p:pic>
            <p:nvPicPr>
              <p:cNvPr id="474" name="Google Shape;474;p99"/>
              <p:cNvPicPr preferRelativeResize="0"/>
              <p:nvPr/>
            </p:nvPicPr>
            <p:blipFill rotWithShape="1">
              <a:blip r:embed="rId3">
                <a:alphaModFix/>
              </a:blip>
              <a:srcRect b="0" l="0" r="0" t="0"/>
              <a:stretch/>
            </p:blipFill>
            <p:spPr>
              <a:xfrm>
                <a:off x="608484" y="1972079"/>
                <a:ext cx="354971" cy="354971"/>
              </a:xfrm>
              <a:prstGeom prst="rect">
                <a:avLst/>
              </a:prstGeom>
              <a:noFill/>
              <a:ln>
                <a:noFill/>
              </a:ln>
            </p:spPr>
          </p:pic>
        </p:grpSp>
      </p:grpSp>
      <p:pic>
        <p:nvPicPr>
          <p:cNvPr id="475" name="Google Shape;475;p99"/>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pic>
        <p:nvPicPr>
          <p:cNvPr id="476" name="Google Shape;476;p99"/>
          <p:cNvPicPr preferRelativeResize="0"/>
          <p:nvPr/>
        </p:nvPicPr>
        <p:blipFill>
          <a:blip r:embed="rId5">
            <a:alphaModFix/>
          </a:blip>
          <a:stretch>
            <a:fillRect/>
          </a:stretch>
        </p:blipFill>
        <p:spPr>
          <a:xfrm>
            <a:off x="4466575" y="3357025"/>
            <a:ext cx="3950125" cy="1104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100"/>
          <p:cNvPicPr preferRelativeResize="0"/>
          <p:nvPr/>
        </p:nvPicPr>
        <p:blipFill>
          <a:blip r:embed="rId3">
            <a:alphaModFix/>
          </a:blip>
          <a:stretch>
            <a:fillRect/>
          </a:stretch>
        </p:blipFill>
        <p:spPr>
          <a:xfrm>
            <a:off x="283400" y="152400"/>
            <a:ext cx="8577208" cy="4838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101"/>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Ejemplo</a:t>
            </a:r>
            <a:endParaRPr b="1" i="0" sz="3600" u="none" cap="none" strike="noStrike">
              <a:solidFill>
                <a:srgbClr val="000000"/>
              </a:solidFill>
              <a:latin typeface="Work Sans"/>
              <a:ea typeface="Work Sans"/>
              <a:cs typeface="Work Sans"/>
              <a:sym typeface="Work Sans"/>
            </a:endParaRPr>
          </a:p>
        </p:txBody>
      </p:sp>
      <p:grpSp>
        <p:nvGrpSpPr>
          <p:cNvPr id="487" name="Google Shape;487;p101"/>
          <p:cNvGrpSpPr/>
          <p:nvPr/>
        </p:nvGrpSpPr>
        <p:grpSpPr>
          <a:xfrm>
            <a:off x="470115" y="1743465"/>
            <a:ext cx="7631910" cy="869100"/>
            <a:chOff x="548640" y="1920240"/>
            <a:chExt cx="7631910" cy="869100"/>
          </a:xfrm>
        </p:grpSpPr>
        <p:sp>
          <p:nvSpPr>
            <p:cNvPr id="488" name="Google Shape;488;p101"/>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101"/>
            <p:cNvGrpSpPr/>
            <p:nvPr/>
          </p:nvGrpSpPr>
          <p:grpSpPr>
            <a:xfrm>
              <a:off x="608484" y="1920240"/>
              <a:ext cx="7572066" cy="869100"/>
              <a:chOff x="608484" y="1923200"/>
              <a:chExt cx="7572066" cy="869100"/>
            </a:xfrm>
          </p:grpSpPr>
          <p:sp>
            <p:nvSpPr>
              <p:cNvPr id="490" name="Google Shape;490;p101"/>
              <p:cNvSpPr txBox="1"/>
              <p:nvPr/>
            </p:nvSpPr>
            <p:spPr>
              <a:xfrm>
                <a:off x="963450" y="1923200"/>
                <a:ext cx="7217100" cy="86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800">
                    <a:solidFill>
                      <a:schemeClr val="dk1"/>
                    </a:solidFill>
                    <a:latin typeface="Anybody"/>
                    <a:ea typeface="Anybody"/>
                    <a:cs typeface="Anybody"/>
                    <a:sym typeface="Anybody"/>
                  </a:rPr>
                  <a:t>Una novela ha tenido un gran éxito, y se estima que el 80% de un grupo de lectores ya la han leído.</a:t>
                </a:r>
                <a:br>
                  <a:rPr lang="en" sz="1800">
                    <a:solidFill>
                      <a:schemeClr val="dk1"/>
                    </a:solidFill>
                    <a:latin typeface="Anybody"/>
                    <a:ea typeface="Anybody"/>
                    <a:cs typeface="Anybody"/>
                    <a:sym typeface="Anybody"/>
                  </a:rPr>
                </a:br>
                <a:r>
                  <a:rPr lang="en" sz="1800">
                    <a:solidFill>
                      <a:schemeClr val="dk1"/>
                    </a:solidFill>
                    <a:latin typeface="Anybody"/>
                    <a:ea typeface="Anybody"/>
                    <a:cs typeface="Anybody"/>
                    <a:sym typeface="Anybody"/>
                  </a:rPr>
                  <a:t>En un grupo de 4 amigos aficionados a la lectura:</a:t>
                </a:r>
                <a:endParaRPr sz="1800">
                  <a:solidFill>
                    <a:schemeClr val="dk1"/>
                  </a:solidFill>
                  <a:latin typeface="Anybody"/>
                  <a:ea typeface="Anybody"/>
                  <a:cs typeface="Anybody"/>
                  <a:sym typeface="Anybody"/>
                </a:endParaRPr>
              </a:p>
              <a:p>
                <a:pPr indent="0" lvl="0" marL="0" rtl="0" algn="just">
                  <a:lnSpc>
                    <a:spcPct val="115000"/>
                  </a:lnSpc>
                  <a:spcBef>
                    <a:spcPts val="1200"/>
                  </a:spcBef>
                  <a:spcAft>
                    <a:spcPts val="0"/>
                  </a:spcAft>
                  <a:buClr>
                    <a:schemeClr val="dk1"/>
                  </a:buClr>
                  <a:buSzPts val="1100"/>
                  <a:buFont typeface="Arial"/>
                  <a:buNone/>
                </a:pPr>
                <a:r>
                  <a:rPr lang="en" sz="1800">
                    <a:solidFill>
                      <a:schemeClr val="dk1"/>
                    </a:solidFill>
                    <a:highlight>
                      <a:srgbClr val="FFFF01"/>
                    </a:highlight>
                    <a:latin typeface="Anybody"/>
                    <a:ea typeface="Anybody"/>
                    <a:cs typeface="Anybody"/>
                    <a:sym typeface="Anybody"/>
                  </a:rPr>
                  <a:t>¿Cuál es la probabilidad de que en el grupo hayan leído la novela 2 personas?</a:t>
                </a:r>
                <a:endParaRPr sz="1800">
                  <a:solidFill>
                    <a:schemeClr val="dk1"/>
                  </a:solidFill>
                  <a:highlight>
                    <a:srgbClr val="FFFF01"/>
                  </a:highlight>
                  <a:latin typeface="Anybody"/>
                  <a:ea typeface="Anybody"/>
                  <a:cs typeface="Anybody"/>
                  <a:sym typeface="Anybody"/>
                </a:endParaRPr>
              </a:p>
              <a:p>
                <a:pPr indent="0" lvl="0" marL="0" rtl="0" algn="just">
                  <a:lnSpc>
                    <a:spcPct val="115000"/>
                  </a:lnSpc>
                  <a:spcBef>
                    <a:spcPts val="1200"/>
                  </a:spcBef>
                  <a:spcAft>
                    <a:spcPts val="0"/>
                  </a:spcAft>
                  <a:buClr>
                    <a:schemeClr val="dk1"/>
                  </a:buClr>
                  <a:buSzPts val="1100"/>
                  <a:buFont typeface="Arial"/>
                  <a:buNone/>
                </a:pPr>
                <a:r>
                  <a:rPr b="1" lang="en" sz="1800">
                    <a:solidFill>
                      <a:schemeClr val="dk1"/>
                    </a:solidFill>
                    <a:latin typeface="Anybody"/>
                    <a:ea typeface="Anybody"/>
                    <a:cs typeface="Anybody"/>
                    <a:sym typeface="Anybody"/>
                  </a:rPr>
                  <a:t>Caso binario : </a:t>
                </a:r>
                <a:endParaRPr b="1" sz="1800">
                  <a:solidFill>
                    <a:schemeClr val="dk1"/>
                  </a:solidFill>
                  <a:latin typeface="Anybody"/>
                  <a:ea typeface="Anybody"/>
                  <a:cs typeface="Anybody"/>
                  <a:sym typeface="Anybody"/>
                </a:endParaRPr>
              </a:p>
              <a:p>
                <a:pPr indent="0" lvl="0" marL="0" rtl="0" algn="just">
                  <a:lnSpc>
                    <a:spcPct val="115000"/>
                  </a:lnSpc>
                  <a:spcBef>
                    <a:spcPts val="1200"/>
                  </a:spcBef>
                  <a:spcAft>
                    <a:spcPts val="0"/>
                  </a:spcAft>
                  <a:buClr>
                    <a:schemeClr val="dk1"/>
                  </a:buClr>
                  <a:buSzPts val="1100"/>
                  <a:buFont typeface="Arial"/>
                  <a:buNone/>
                </a:pPr>
                <a:r>
                  <a:rPr lang="en" sz="1800">
                    <a:solidFill>
                      <a:schemeClr val="dk1"/>
                    </a:solidFill>
                    <a:latin typeface="Anybody"/>
                    <a:ea typeface="Anybody"/>
                    <a:cs typeface="Anybody"/>
                    <a:sym typeface="Anybody"/>
                  </a:rPr>
                  <a:t>Haber leído la novela - No haber leído la novela.</a:t>
                </a:r>
                <a:endParaRPr sz="1800">
                  <a:solidFill>
                    <a:schemeClr val="dk1"/>
                  </a:solidFill>
                  <a:latin typeface="Anybody"/>
                  <a:ea typeface="Anybody"/>
                  <a:cs typeface="Anybody"/>
                  <a:sym typeface="Anybody"/>
                </a:endParaRPr>
              </a:p>
              <a:p>
                <a:pPr indent="0" lvl="0" marL="0" marR="0" rtl="0" algn="l">
                  <a:lnSpc>
                    <a:spcPct val="115000"/>
                  </a:lnSpc>
                  <a:spcBef>
                    <a:spcPts val="1200"/>
                  </a:spcBef>
                  <a:spcAft>
                    <a:spcPts val="0"/>
                  </a:spcAft>
                  <a:buClr>
                    <a:srgbClr val="000000"/>
                  </a:buClr>
                  <a:buSzPts val="2000"/>
                  <a:buFont typeface="Arial"/>
                  <a:buNone/>
                </a:pPr>
                <a:r>
                  <a:t/>
                </a:r>
                <a:endParaRPr sz="1800">
                  <a:solidFill>
                    <a:schemeClr val="dk1"/>
                  </a:solidFill>
                  <a:latin typeface="Anybody"/>
                  <a:ea typeface="Anybody"/>
                  <a:cs typeface="Anybody"/>
                  <a:sym typeface="Anybody"/>
                </a:endParaRPr>
              </a:p>
            </p:txBody>
          </p:sp>
          <p:pic>
            <p:nvPicPr>
              <p:cNvPr id="491" name="Google Shape;491;p101"/>
              <p:cNvPicPr preferRelativeResize="0"/>
              <p:nvPr/>
            </p:nvPicPr>
            <p:blipFill rotWithShape="1">
              <a:blip r:embed="rId3">
                <a:alphaModFix/>
              </a:blip>
              <a:srcRect b="0" l="0" r="0" t="0"/>
              <a:stretch/>
            </p:blipFill>
            <p:spPr>
              <a:xfrm>
                <a:off x="608484" y="1972079"/>
                <a:ext cx="354971" cy="354971"/>
              </a:xfrm>
              <a:prstGeom prst="rect">
                <a:avLst/>
              </a:prstGeom>
              <a:noFill/>
              <a:ln>
                <a:noFill/>
              </a:ln>
            </p:spPr>
          </p:pic>
        </p:grpSp>
      </p:grpSp>
      <p:pic>
        <p:nvPicPr>
          <p:cNvPr id="492" name="Google Shape;492;p101"/>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pic>
        <p:nvPicPr>
          <p:cNvPr id="493" name="Google Shape;493;p101"/>
          <p:cNvPicPr preferRelativeResize="0"/>
          <p:nvPr/>
        </p:nvPicPr>
        <p:blipFill>
          <a:blip r:embed="rId5">
            <a:alphaModFix/>
          </a:blip>
          <a:stretch>
            <a:fillRect/>
          </a:stretch>
        </p:blipFill>
        <p:spPr>
          <a:xfrm>
            <a:off x="7764351" y="3641676"/>
            <a:ext cx="1334948" cy="13349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102"/>
          <p:cNvPicPr preferRelativeResize="0"/>
          <p:nvPr/>
        </p:nvPicPr>
        <p:blipFill>
          <a:blip r:embed="rId3">
            <a:alphaModFix/>
          </a:blip>
          <a:stretch>
            <a:fillRect/>
          </a:stretch>
        </p:blipFill>
        <p:spPr>
          <a:xfrm>
            <a:off x="152400" y="1241950"/>
            <a:ext cx="8839204" cy="312048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103"/>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Distribución Poisson</a:t>
            </a:r>
            <a:endParaRPr b="1" i="0" sz="3600" u="none" cap="none" strike="noStrike">
              <a:solidFill>
                <a:srgbClr val="000000"/>
              </a:solidFill>
              <a:latin typeface="Work Sans"/>
              <a:ea typeface="Work Sans"/>
              <a:cs typeface="Work Sans"/>
              <a:sym typeface="Work Sans"/>
            </a:endParaRPr>
          </a:p>
        </p:txBody>
      </p:sp>
      <p:grpSp>
        <p:nvGrpSpPr>
          <p:cNvPr id="504" name="Google Shape;504;p103"/>
          <p:cNvGrpSpPr/>
          <p:nvPr/>
        </p:nvGrpSpPr>
        <p:grpSpPr>
          <a:xfrm>
            <a:off x="548640" y="1920240"/>
            <a:ext cx="7631910" cy="869100"/>
            <a:chOff x="548640" y="1920240"/>
            <a:chExt cx="7631910" cy="869100"/>
          </a:xfrm>
        </p:grpSpPr>
        <p:sp>
          <p:nvSpPr>
            <p:cNvPr id="505" name="Google Shape;505;p103"/>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103"/>
            <p:cNvGrpSpPr/>
            <p:nvPr/>
          </p:nvGrpSpPr>
          <p:grpSpPr>
            <a:xfrm>
              <a:off x="608484" y="1920240"/>
              <a:ext cx="7572066" cy="869100"/>
              <a:chOff x="608484" y="1923200"/>
              <a:chExt cx="7572066" cy="869100"/>
            </a:xfrm>
          </p:grpSpPr>
          <p:sp>
            <p:nvSpPr>
              <p:cNvPr id="507" name="Google Shape;507;p103"/>
              <p:cNvSpPr txBox="1"/>
              <p:nvPr/>
            </p:nvSpPr>
            <p:spPr>
              <a:xfrm>
                <a:off x="963450" y="1923200"/>
                <a:ext cx="7217100" cy="86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800">
                    <a:solidFill>
                      <a:schemeClr val="dk1"/>
                    </a:solidFill>
                    <a:latin typeface="Anybody"/>
                    <a:ea typeface="Anybody"/>
                    <a:cs typeface="Anybody"/>
                    <a:sym typeface="Anybody"/>
                  </a:rPr>
                  <a:t>Se utiliza para describir sucesos en donde se considera que la probabilidad del suceso es muy pequeña. La </a:t>
                </a:r>
                <a:r>
                  <a:rPr b="1" lang="en" sz="1800">
                    <a:solidFill>
                      <a:schemeClr val="dk1"/>
                    </a:solidFill>
                    <a:highlight>
                      <a:srgbClr val="FFFF01"/>
                    </a:highlight>
                    <a:latin typeface="Anybody"/>
                    <a:ea typeface="Anybody"/>
                    <a:cs typeface="Anybody"/>
                    <a:sym typeface="Anybody"/>
                  </a:rPr>
                  <a:t>variable aleatoria</a:t>
                </a:r>
                <a:r>
                  <a:rPr lang="en" sz="1800">
                    <a:solidFill>
                      <a:schemeClr val="dk1"/>
                    </a:solidFill>
                    <a:highlight>
                      <a:srgbClr val="FFFF01"/>
                    </a:highlight>
                    <a:latin typeface="Anybody"/>
                    <a:ea typeface="Anybody"/>
                    <a:cs typeface="Anybody"/>
                    <a:sym typeface="Anybody"/>
                  </a:rPr>
                  <a:t> </a:t>
                </a:r>
                <a:r>
                  <a:rPr lang="en" sz="1800">
                    <a:solidFill>
                      <a:schemeClr val="dk1"/>
                    </a:solidFill>
                    <a:latin typeface="Anybody"/>
                    <a:ea typeface="Anybody"/>
                    <a:cs typeface="Anybody"/>
                    <a:sym typeface="Anybody"/>
                  </a:rPr>
                  <a:t>es el número de veces que ocurre un evento en un intervalo de tiempo, distancia, área, volumen u otra similar.</a:t>
                </a:r>
                <a:endParaRPr sz="1800">
                  <a:solidFill>
                    <a:schemeClr val="dk1"/>
                  </a:solidFill>
                  <a:latin typeface="Anybody"/>
                  <a:ea typeface="Anybody"/>
                  <a:cs typeface="Anybody"/>
                  <a:sym typeface="Anybody"/>
                </a:endParaRPr>
              </a:p>
              <a:p>
                <a:pPr indent="0" lvl="0" marL="0" rtl="0" algn="just">
                  <a:lnSpc>
                    <a:spcPct val="115000"/>
                  </a:lnSpc>
                  <a:spcBef>
                    <a:spcPts val="1200"/>
                  </a:spcBef>
                  <a:spcAft>
                    <a:spcPts val="0"/>
                  </a:spcAft>
                  <a:buClr>
                    <a:schemeClr val="dk1"/>
                  </a:buClr>
                  <a:buSzPts val="1100"/>
                  <a:buFont typeface="Arial"/>
                  <a:buNone/>
                </a:pPr>
                <a:r>
                  <a:rPr lang="en" sz="1800">
                    <a:solidFill>
                      <a:schemeClr val="dk1"/>
                    </a:solidFill>
                    <a:latin typeface="Anybody"/>
                    <a:ea typeface="Anybody"/>
                    <a:cs typeface="Anybody"/>
                    <a:sym typeface="Anybody"/>
                  </a:rPr>
                  <a:t>lamda</a:t>
                </a:r>
                <a:r>
                  <a:rPr lang="en" sz="1800">
                    <a:solidFill>
                      <a:schemeClr val="dk1"/>
                    </a:solidFill>
                    <a:latin typeface="Anybody"/>
                    <a:ea typeface="Anybody"/>
                    <a:cs typeface="Anybody"/>
                    <a:sym typeface="Anybody"/>
                  </a:rPr>
                  <a:t>= espacio muestral. </a:t>
                </a:r>
                <a:br>
                  <a:rPr lang="en" sz="1800">
                    <a:solidFill>
                      <a:schemeClr val="dk1"/>
                    </a:solidFill>
                    <a:latin typeface="Anybody"/>
                    <a:ea typeface="Anybody"/>
                    <a:cs typeface="Anybody"/>
                    <a:sym typeface="Anybody"/>
                  </a:rPr>
                </a:br>
                <a:r>
                  <a:rPr lang="en" sz="1800">
                    <a:solidFill>
                      <a:schemeClr val="dk1"/>
                    </a:solidFill>
                    <a:latin typeface="Anybody"/>
                    <a:ea typeface="Anybody"/>
                    <a:cs typeface="Anybody"/>
                    <a:sym typeface="Anybody"/>
                  </a:rPr>
                  <a:t>k= número de éxitos. </a:t>
                </a:r>
                <a:endParaRPr sz="1800">
                  <a:solidFill>
                    <a:schemeClr val="dk1"/>
                  </a:solidFill>
                  <a:latin typeface="Anybody"/>
                  <a:ea typeface="Anybody"/>
                  <a:cs typeface="Anybody"/>
                  <a:sym typeface="Anybody"/>
                </a:endParaRPr>
              </a:p>
              <a:p>
                <a:pPr indent="0" lvl="0" marL="0" marR="0" rtl="0" algn="l">
                  <a:lnSpc>
                    <a:spcPct val="115000"/>
                  </a:lnSpc>
                  <a:spcBef>
                    <a:spcPts val="1200"/>
                  </a:spcBef>
                  <a:spcAft>
                    <a:spcPts val="0"/>
                  </a:spcAft>
                  <a:buClr>
                    <a:srgbClr val="000000"/>
                  </a:buClr>
                  <a:buSzPts val="2000"/>
                  <a:buFont typeface="Arial"/>
                  <a:buNone/>
                </a:pPr>
                <a:r>
                  <a:t/>
                </a:r>
                <a:endParaRPr sz="1800">
                  <a:solidFill>
                    <a:schemeClr val="dk1"/>
                  </a:solidFill>
                  <a:latin typeface="Anybody"/>
                  <a:ea typeface="Anybody"/>
                  <a:cs typeface="Anybody"/>
                  <a:sym typeface="Anybody"/>
                </a:endParaRPr>
              </a:p>
            </p:txBody>
          </p:sp>
          <p:pic>
            <p:nvPicPr>
              <p:cNvPr id="508" name="Google Shape;508;p103"/>
              <p:cNvPicPr preferRelativeResize="0"/>
              <p:nvPr/>
            </p:nvPicPr>
            <p:blipFill rotWithShape="1">
              <a:blip r:embed="rId3">
                <a:alphaModFix/>
              </a:blip>
              <a:srcRect b="0" l="0" r="0" t="0"/>
              <a:stretch/>
            </p:blipFill>
            <p:spPr>
              <a:xfrm>
                <a:off x="608484" y="1972079"/>
                <a:ext cx="354971" cy="354971"/>
              </a:xfrm>
              <a:prstGeom prst="rect">
                <a:avLst/>
              </a:prstGeom>
              <a:noFill/>
              <a:ln>
                <a:noFill/>
              </a:ln>
            </p:spPr>
          </p:pic>
        </p:grpSp>
      </p:grpSp>
      <p:pic>
        <p:nvPicPr>
          <p:cNvPr id="509" name="Google Shape;509;p103"/>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pic>
        <p:nvPicPr>
          <p:cNvPr id="510" name="Google Shape;510;p103"/>
          <p:cNvPicPr preferRelativeResize="0"/>
          <p:nvPr/>
        </p:nvPicPr>
        <p:blipFill>
          <a:blip r:embed="rId5">
            <a:alphaModFix/>
          </a:blip>
          <a:stretch>
            <a:fillRect/>
          </a:stretch>
        </p:blipFill>
        <p:spPr>
          <a:xfrm>
            <a:off x="4918924" y="3465000"/>
            <a:ext cx="3395200" cy="1290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104"/>
          <p:cNvPicPr preferRelativeResize="0"/>
          <p:nvPr/>
        </p:nvPicPr>
        <p:blipFill>
          <a:blip r:embed="rId3">
            <a:alphaModFix/>
          </a:blip>
          <a:stretch>
            <a:fillRect/>
          </a:stretch>
        </p:blipFill>
        <p:spPr>
          <a:xfrm>
            <a:off x="2145025" y="152400"/>
            <a:ext cx="3797671" cy="4838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105"/>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Ejemplo</a:t>
            </a:r>
            <a:endParaRPr b="1" i="0" sz="3600" u="none" cap="none" strike="noStrike">
              <a:solidFill>
                <a:srgbClr val="000000"/>
              </a:solidFill>
              <a:latin typeface="Work Sans"/>
              <a:ea typeface="Work Sans"/>
              <a:cs typeface="Work Sans"/>
              <a:sym typeface="Work Sans"/>
            </a:endParaRPr>
          </a:p>
        </p:txBody>
      </p:sp>
      <p:grpSp>
        <p:nvGrpSpPr>
          <p:cNvPr id="521" name="Google Shape;521;p105"/>
          <p:cNvGrpSpPr/>
          <p:nvPr/>
        </p:nvGrpSpPr>
        <p:grpSpPr>
          <a:xfrm>
            <a:off x="470115" y="1743465"/>
            <a:ext cx="7631910" cy="869100"/>
            <a:chOff x="548640" y="1920240"/>
            <a:chExt cx="7631910" cy="869100"/>
          </a:xfrm>
        </p:grpSpPr>
        <p:sp>
          <p:nvSpPr>
            <p:cNvPr id="522" name="Google Shape;522;p105"/>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105"/>
            <p:cNvGrpSpPr/>
            <p:nvPr/>
          </p:nvGrpSpPr>
          <p:grpSpPr>
            <a:xfrm>
              <a:off x="608484" y="1920240"/>
              <a:ext cx="7572066" cy="869100"/>
              <a:chOff x="608484" y="1923200"/>
              <a:chExt cx="7572066" cy="869100"/>
            </a:xfrm>
          </p:grpSpPr>
          <p:sp>
            <p:nvSpPr>
              <p:cNvPr id="524" name="Google Shape;524;p105"/>
              <p:cNvSpPr txBox="1"/>
              <p:nvPr/>
            </p:nvSpPr>
            <p:spPr>
              <a:xfrm>
                <a:off x="963450" y="1923200"/>
                <a:ext cx="7217100" cy="86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n" sz="1800">
                    <a:solidFill>
                      <a:schemeClr val="dk1"/>
                    </a:solidFill>
                    <a:latin typeface="Anybody"/>
                    <a:ea typeface="Anybody"/>
                    <a:cs typeface="Anybody"/>
                    <a:sym typeface="Anybody"/>
                  </a:rPr>
                  <a:t>La probabilidad de que en el lapso de una semana en el taller de la concesionaria uno de los autos vendidos tenga problemas cubiertos por la garantía es 0,02. Suponiendo que en el taller se atienden 450 autos semanalmente. </a:t>
                </a:r>
                <a:endParaRPr sz="1800">
                  <a:solidFill>
                    <a:schemeClr val="dk1"/>
                  </a:solidFill>
                  <a:latin typeface="Anybody"/>
                  <a:ea typeface="Anybody"/>
                  <a:cs typeface="Anybody"/>
                  <a:sym typeface="Anybody"/>
                </a:endParaRPr>
              </a:p>
              <a:p>
                <a:pPr indent="0" lvl="0" marL="0" marR="0" rtl="0" algn="l">
                  <a:lnSpc>
                    <a:spcPct val="115000"/>
                  </a:lnSpc>
                  <a:spcBef>
                    <a:spcPts val="0"/>
                  </a:spcBef>
                  <a:spcAft>
                    <a:spcPts val="0"/>
                  </a:spcAft>
                  <a:buClr>
                    <a:srgbClr val="000000"/>
                  </a:buClr>
                  <a:buSzPts val="2000"/>
                  <a:buFont typeface="Arial"/>
                  <a:buNone/>
                </a:pPr>
                <a:r>
                  <a:rPr b="1" lang="en" sz="1800">
                    <a:solidFill>
                      <a:schemeClr val="dk1"/>
                    </a:solidFill>
                    <a:highlight>
                      <a:srgbClr val="FFFF01"/>
                    </a:highlight>
                    <a:latin typeface="Anybody"/>
                    <a:ea typeface="Anybody"/>
                    <a:cs typeface="Anybody"/>
                    <a:sym typeface="Anybody"/>
                  </a:rPr>
                  <a:t>¿Cuál es la probabilidad de que se presenten 5 autos con problemas por semana?</a:t>
                </a:r>
                <a:endParaRPr b="1" sz="1800">
                  <a:solidFill>
                    <a:schemeClr val="dk1"/>
                  </a:solidFill>
                  <a:highlight>
                    <a:srgbClr val="FFFF01"/>
                  </a:highlight>
                  <a:latin typeface="Anybody"/>
                  <a:ea typeface="Anybody"/>
                  <a:cs typeface="Anybody"/>
                  <a:sym typeface="Anybody"/>
                </a:endParaRPr>
              </a:p>
            </p:txBody>
          </p:sp>
          <p:pic>
            <p:nvPicPr>
              <p:cNvPr id="525" name="Google Shape;525;p105"/>
              <p:cNvPicPr preferRelativeResize="0"/>
              <p:nvPr/>
            </p:nvPicPr>
            <p:blipFill rotWithShape="1">
              <a:blip r:embed="rId3">
                <a:alphaModFix/>
              </a:blip>
              <a:srcRect b="0" l="0" r="0" t="0"/>
              <a:stretch/>
            </p:blipFill>
            <p:spPr>
              <a:xfrm>
                <a:off x="608484" y="1972079"/>
                <a:ext cx="354971" cy="354971"/>
              </a:xfrm>
              <a:prstGeom prst="rect">
                <a:avLst/>
              </a:prstGeom>
              <a:noFill/>
              <a:ln>
                <a:noFill/>
              </a:ln>
            </p:spPr>
          </p:pic>
        </p:grpSp>
      </p:grpSp>
      <p:pic>
        <p:nvPicPr>
          <p:cNvPr id="526" name="Google Shape;526;p105"/>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pic>
        <p:nvPicPr>
          <p:cNvPr id="527" name="Google Shape;527;p105"/>
          <p:cNvPicPr preferRelativeResize="0"/>
          <p:nvPr/>
        </p:nvPicPr>
        <p:blipFill>
          <a:blip r:embed="rId5">
            <a:alphaModFix/>
          </a:blip>
          <a:stretch>
            <a:fillRect/>
          </a:stretch>
        </p:blipFill>
        <p:spPr>
          <a:xfrm>
            <a:off x="7225225" y="2944700"/>
            <a:ext cx="2046403" cy="20464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88"/>
          <p:cNvSpPr txBox="1"/>
          <p:nvPr/>
        </p:nvSpPr>
        <p:spPr>
          <a:xfrm>
            <a:off x="4750363" y="785644"/>
            <a:ext cx="2661300" cy="68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i="0" lang="en" sz="2800" u="none" cap="none" strike="noStrike">
                <a:solidFill>
                  <a:srgbClr val="222222"/>
                </a:solidFill>
                <a:latin typeface="Anybody Black"/>
                <a:ea typeface="Anybody Black"/>
                <a:cs typeface="Anybody Black"/>
                <a:sym typeface="Anybody Black"/>
              </a:rPr>
              <a:t>Agenda</a:t>
            </a:r>
            <a:endParaRPr i="0" sz="2800" u="none" cap="none" strike="noStrike">
              <a:solidFill>
                <a:srgbClr val="222222"/>
              </a:solidFill>
              <a:latin typeface="Anybody Black"/>
              <a:ea typeface="Anybody Black"/>
              <a:cs typeface="Anybody Black"/>
              <a:sym typeface="Anybody Black"/>
            </a:endParaRPr>
          </a:p>
        </p:txBody>
      </p:sp>
      <p:sp>
        <p:nvSpPr>
          <p:cNvPr id="364" name="Google Shape;364;p88"/>
          <p:cNvSpPr txBox="1"/>
          <p:nvPr/>
        </p:nvSpPr>
        <p:spPr>
          <a:xfrm>
            <a:off x="4152500" y="1723900"/>
            <a:ext cx="4583700" cy="27759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Distribuciones</a:t>
            </a:r>
            <a:r>
              <a:rPr lang="en" sz="1800">
                <a:solidFill>
                  <a:schemeClr val="dk1"/>
                </a:solidFill>
                <a:latin typeface="Anybody"/>
                <a:ea typeface="Anybody"/>
                <a:cs typeface="Anybody"/>
                <a:sym typeface="Anybody"/>
              </a:rPr>
              <a:t> de probabilidad</a:t>
            </a:r>
            <a:endParaRPr sz="1800">
              <a:solidFill>
                <a:schemeClr val="dk1"/>
              </a:solidFill>
              <a:latin typeface="Anybody"/>
              <a:ea typeface="Anybody"/>
              <a:cs typeface="Anybody"/>
              <a:sym typeface="Anybody"/>
            </a:endParaRPr>
          </a:p>
          <a:p>
            <a:pPr indent="-342900" lvl="0" marL="457200" rtl="0" algn="l">
              <a:lnSpc>
                <a:spcPct val="115000"/>
              </a:lnSpc>
              <a:spcBef>
                <a:spcPts val="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Variables discretas</a:t>
            </a:r>
            <a:endParaRPr sz="1800">
              <a:solidFill>
                <a:schemeClr val="dk1"/>
              </a:solidFill>
              <a:latin typeface="Anybody"/>
              <a:ea typeface="Anybody"/>
              <a:cs typeface="Anybody"/>
              <a:sym typeface="Anybody"/>
            </a:endParaRPr>
          </a:p>
          <a:p>
            <a:pPr indent="-342900" lvl="0" marL="457200" rtl="0" algn="l">
              <a:lnSpc>
                <a:spcPct val="115000"/>
              </a:lnSpc>
              <a:spcBef>
                <a:spcPts val="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Variables continuas</a:t>
            </a:r>
            <a:endParaRPr sz="1800">
              <a:solidFill>
                <a:schemeClr val="dk1"/>
              </a:solidFill>
              <a:latin typeface="Anybody"/>
              <a:ea typeface="Anybody"/>
              <a:cs typeface="Anybody"/>
              <a:sym typeface="Anybody"/>
            </a:endParaRPr>
          </a:p>
          <a:p>
            <a:pPr indent="0" lvl="0" marL="457200" rtl="0" algn="l">
              <a:lnSpc>
                <a:spcPct val="115000"/>
              </a:lnSpc>
              <a:spcBef>
                <a:spcPts val="0"/>
              </a:spcBef>
              <a:spcAft>
                <a:spcPts val="0"/>
              </a:spcAft>
              <a:buNone/>
            </a:pPr>
            <a:r>
              <a:rPr lang="en" sz="1800">
                <a:solidFill>
                  <a:schemeClr val="dk1"/>
                </a:solidFill>
                <a:latin typeface="Anybody"/>
                <a:ea typeface="Anybody"/>
                <a:cs typeface="Anybody"/>
                <a:sym typeface="Anybody"/>
              </a:rPr>
              <a:t>	</a:t>
            </a:r>
            <a:endParaRPr sz="1800">
              <a:solidFill>
                <a:schemeClr val="dk1"/>
              </a:solidFill>
              <a:latin typeface="Anybody"/>
              <a:ea typeface="Anybody"/>
              <a:cs typeface="Anybody"/>
              <a:sym typeface="Anybody"/>
            </a:endParaRPr>
          </a:p>
        </p:txBody>
      </p:sp>
      <p:sp>
        <p:nvSpPr>
          <p:cNvPr id="365" name="Google Shape;365;p88"/>
          <p:cNvSpPr/>
          <p:nvPr/>
        </p:nvSpPr>
        <p:spPr>
          <a:xfrm>
            <a:off x="3846650" y="813588"/>
            <a:ext cx="720600" cy="627300"/>
          </a:xfrm>
          <a:prstGeom prst="roundRect">
            <a:avLst>
              <a:gd fmla="val 16667" name="adj"/>
            </a:avLst>
          </a:prstGeom>
          <a:solidFill>
            <a:srgbClr val="434343"/>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66" name="Google Shape;366;p88"/>
          <p:cNvGrpSpPr/>
          <p:nvPr/>
        </p:nvGrpSpPr>
        <p:grpSpPr>
          <a:xfrm>
            <a:off x="3996699" y="889294"/>
            <a:ext cx="476585" cy="475272"/>
            <a:chOff x="3859600" y="3591950"/>
            <a:chExt cx="296975" cy="296175"/>
          </a:xfrm>
        </p:grpSpPr>
        <p:sp>
          <p:nvSpPr>
            <p:cNvPr id="367" name="Google Shape;367;p8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0" name="Google Shape;370;p88"/>
          <p:cNvPicPr preferRelativeResize="0"/>
          <p:nvPr/>
        </p:nvPicPr>
        <p:blipFill>
          <a:blip r:embed="rId4">
            <a:alphaModFix amt="96000"/>
          </a:blip>
          <a:stretch>
            <a:fillRect/>
          </a:stretch>
        </p:blipFill>
        <p:spPr>
          <a:xfrm rot="225219">
            <a:off x="279073" y="1463484"/>
            <a:ext cx="3084016" cy="2055558"/>
          </a:xfrm>
          <a:prstGeom prst="roundRect">
            <a:avLst>
              <a:gd fmla="val 16667" name="adj"/>
            </a:avLst>
          </a:prstGeom>
          <a:noFill/>
          <a:ln cap="flat" cmpd="sng" w="9525">
            <a:solidFill>
              <a:srgbClr val="FFFF0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 name="Shape 531"/>
        <p:cNvGrpSpPr/>
        <p:nvPr/>
      </p:nvGrpSpPr>
      <p:grpSpPr>
        <a:xfrm>
          <a:off x="0" y="0"/>
          <a:ext cx="0" cy="0"/>
          <a:chOff x="0" y="0"/>
          <a:chExt cx="0" cy="0"/>
        </a:xfrm>
      </p:grpSpPr>
      <p:pic>
        <p:nvPicPr>
          <p:cNvPr id="532" name="Google Shape;532;p106"/>
          <p:cNvPicPr preferRelativeResize="0"/>
          <p:nvPr/>
        </p:nvPicPr>
        <p:blipFill>
          <a:blip r:embed="rId3">
            <a:alphaModFix/>
          </a:blip>
          <a:stretch>
            <a:fillRect/>
          </a:stretch>
        </p:blipFill>
        <p:spPr>
          <a:xfrm>
            <a:off x="152400" y="1467725"/>
            <a:ext cx="8839200" cy="240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107"/>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200">
                <a:solidFill>
                  <a:schemeClr val="dk1"/>
                </a:solidFill>
                <a:latin typeface="Anybody"/>
                <a:ea typeface="Anybody"/>
                <a:cs typeface="Anybody"/>
                <a:sym typeface="Anybody"/>
              </a:rPr>
              <a:t>Distribución Hipergeométrica</a:t>
            </a:r>
            <a:endParaRPr b="1" i="0" sz="3200" u="none" cap="none" strike="noStrike">
              <a:solidFill>
                <a:srgbClr val="000000"/>
              </a:solidFill>
              <a:latin typeface="Anybody"/>
              <a:ea typeface="Anybody"/>
              <a:cs typeface="Anybody"/>
              <a:sym typeface="Anybody"/>
            </a:endParaRPr>
          </a:p>
        </p:txBody>
      </p:sp>
      <p:grpSp>
        <p:nvGrpSpPr>
          <p:cNvPr id="538" name="Google Shape;538;p107"/>
          <p:cNvGrpSpPr/>
          <p:nvPr/>
        </p:nvGrpSpPr>
        <p:grpSpPr>
          <a:xfrm>
            <a:off x="548640" y="1920240"/>
            <a:ext cx="7631910" cy="869100"/>
            <a:chOff x="548640" y="1920240"/>
            <a:chExt cx="7631910" cy="869100"/>
          </a:xfrm>
        </p:grpSpPr>
        <p:sp>
          <p:nvSpPr>
            <p:cNvPr id="539" name="Google Shape;539;p107"/>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 name="Google Shape;540;p107"/>
            <p:cNvGrpSpPr/>
            <p:nvPr/>
          </p:nvGrpSpPr>
          <p:grpSpPr>
            <a:xfrm>
              <a:off x="608484" y="1920240"/>
              <a:ext cx="7572066" cy="869100"/>
              <a:chOff x="608484" y="1923200"/>
              <a:chExt cx="7572066" cy="869100"/>
            </a:xfrm>
          </p:grpSpPr>
          <p:sp>
            <p:nvSpPr>
              <p:cNvPr id="541" name="Google Shape;541;p107"/>
              <p:cNvSpPr txBox="1"/>
              <p:nvPr/>
            </p:nvSpPr>
            <p:spPr>
              <a:xfrm>
                <a:off x="963450" y="1923200"/>
                <a:ext cx="7217100" cy="86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n" sz="1800">
                    <a:solidFill>
                      <a:schemeClr val="dk1"/>
                    </a:solidFill>
                    <a:latin typeface="Anybody"/>
                    <a:ea typeface="Anybody"/>
                    <a:cs typeface="Anybody"/>
                    <a:sym typeface="Anybody"/>
                  </a:rPr>
                  <a:t>En un experimento de características</a:t>
                </a:r>
                <a:r>
                  <a:rPr lang="en" sz="1800">
                    <a:solidFill>
                      <a:schemeClr val="dk1"/>
                    </a:solidFill>
                    <a:highlight>
                      <a:srgbClr val="FFFF01"/>
                    </a:highlight>
                    <a:latin typeface="Anybody"/>
                    <a:ea typeface="Anybody"/>
                    <a:cs typeface="Anybody"/>
                    <a:sym typeface="Anybody"/>
                  </a:rPr>
                  <a:t> </a:t>
                </a:r>
                <a:r>
                  <a:rPr b="1" lang="en" sz="1800">
                    <a:solidFill>
                      <a:schemeClr val="dk1"/>
                    </a:solidFill>
                    <a:highlight>
                      <a:srgbClr val="FFFF01"/>
                    </a:highlight>
                    <a:latin typeface="Anybody"/>
                    <a:ea typeface="Anybody"/>
                    <a:cs typeface="Anybody"/>
                    <a:sym typeface="Anybody"/>
                  </a:rPr>
                  <a:t>hipergeométricas</a:t>
                </a:r>
                <a:r>
                  <a:rPr lang="en" sz="1800">
                    <a:solidFill>
                      <a:schemeClr val="dk1"/>
                    </a:solidFill>
                    <a:latin typeface="Anybody"/>
                    <a:ea typeface="Anybody"/>
                    <a:cs typeface="Anybody"/>
                    <a:sym typeface="Anybody"/>
                  </a:rPr>
                  <a:t> el resultado de una observación es afectado por los resultados de las observaciones previas, por tanto las probabilidades son condicionales.</a:t>
                </a:r>
                <a:endParaRPr sz="1800">
                  <a:solidFill>
                    <a:schemeClr val="dk1"/>
                  </a:solidFill>
                  <a:latin typeface="Anybody"/>
                  <a:ea typeface="Anybody"/>
                  <a:cs typeface="Anybody"/>
                  <a:sym typeface="Anybody"/>
                </a:endParaRPr>
              </a:p>
            </p:txBody>
          </p:sp>
          <p:pic>
            <p:nvPicPr>
              <p:cNvPr id="542" name="Google Shape;542;p107"/>
              <p:cNvPicPr preferRelativeResize="0"/>
              <p:nvPr/>
            </p:nvPicPr>
            <p:blipFill rotWithShape="1">
              <a:blip r:embed="rId3">
                <a:alphaModFix/>
              </a:blip>
              <a:srcRect b="0" l="0" r="0" t="0"/>
              <a:stretch/>
            </p:blipFill>
            <p:spPr>
              <a:xfrm>
                <a:off x="608484" y="1972079"/>
                <a:ext cx="354971" cy="354971"/>
              </a:xfrm>
              <a:prstGeom prst="rect">
                <a:avLst/>
              </a:prstGeom>
              <a:noFill/>
              <a:ln>
                <a:noFill/>
              </a:ln>
            </p:spPr>
          </p:pic>
        </p:grpSp>
      </p:grpSp>
      <p:pic>
        <p:nvPicPr>
          <p:cNvPr id="543" name="Google Shape;543;p107"/>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pic>
        <p:nvPicPr>
          <p:cNvPr id="544" name="Google Shape;544;p107"/>
          <p:cNvPicPr preferRelativeResize="0"/>
          <p:nvPr/>
        </p:nvPicPr>
        <p:blipFill rotWithShape="1">
          <a:blip r:embed="rId5">
            <a:alphaModFix/>
          </a:blip>
          <a:srcRect b="0" l="2286" r="0" t="5159"/>
          <a:stretch/>
        </p:blipFill>
        <p:spPr>
          <a:xfrm>
            <a:off x="2915300" y="3278500"/>
            <a:ext cx="5463276" cy="1516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108"/>
          <p:cNvPicPr preferRelativeResize="0"/>
          <p:nvPr/>
        </p:nvPicPr>
        <p:blipFill>
          <a:blip r:embed="rId3">
            <a:alphaModFix/>
          </a:blip>
          <a:stretch>
            <a:fillRect/>
          </a:stretch>
        </p:blipFill>
        <p:spPr>
          <a:xfrm>
            <a:off x="1997775" y="201475"/>
            <a:ext cx="4822187" cy="48387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109"/>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Ejemplo</a:t>
            </a:r>
            <a:endParaRPr b="1" i="0" sz="3600" u="none" cap="none" strike="noStrike">
              <a:solidFill>
                <a:srgbClr val="000000"/>
              </a:solidFill>
              <a:latin typeface="Work Sans"/>
              <a:ea typeface="Work Sans"/>
              <a:cs typeface="Work Sans"/>
              <a:sym typeface="Work Sans"/>
            </a:endParaRPr>
          </a:p>
        </p:txBody>
      </p:sp>
      <p:grpSp>
        <p:nvGrpSpPr>
          <p:cNvPr id="555" name="Google Shape;555;p109"/>
          <p:cNvGrpSpPr/>
          <p:nvPr/>
        </p:nvGrpSpPr>
        <p:grpSpPr>
          <a:xfrm>
            <a:off x="470115" y="1743465"/>
            <a:ext cx="7631910" cy="869100"/>
            <a:chOff x="548640" y="1920240"/>
            <a:chExt cx="7631910" cy="869100"/>
          </a:xfrm>
        </p:grpSpPr>
        <p:sp>
          <p:nvSpPr>
            <p:cNvPr id="556" name="Google Shape;556;p109"/>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 name="Google Shape;557;p109"/>
            <p:cNvGrpSpPr/>
            <p:nvPr/>
          </p:nvGrpSpPr>
          <p:grpSpPr>
            <a:xfrm>
              <a:off x="608484" y="1920240"/>
              <a:ext cx="7572066" cy="869100"/>
              <a:chOff x="608484" y="1923200"/>
              <a:chExt cx="7572066" cy="869100"/>
            </a:xfrm>
          </p:grpSpPr>
          <p:sp>
            <p:nvSpPr>
              <p:cNvPr id="558" name="Google Shape;558;p109"/>
              <p:cNvSpPr txBox="1"/>
              <p:nvPr/>
            </p:nvSpPr>
            <p:spPr>
              <a:xfrm>
                <a:off x="963450" y="1923200"/>
                <a:ext cx="7217100" cy="86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n" sz="1800">
                    <a:solidFill>
                      <a:schemeClr val="dk1"/>
                    </a:solidFill>
                    <a:latin typeface="Anybody"/>
                    <a:ea typeface="Anybody"/>
                    <a:cs typeface="Anybody"/>
                    <a:sym typeface="Anybody"/>
                  </a:rPr>
                  <a:t>Una empresa que importa los autos que vende una concesionaria, desea hacer una encuesta de satisfacción a los compradores de estos autos. De una muestra de 80 autos, 30 son importados. </a:t>
                </a:r>
                <a:endParaRPr sz="1800">
                  <a:solidFill>
                    <a:schemeClr val="dk1"/>
                  </a:solidFill>
                  <a:latin typeface="Anybody"/>
                  <a:ea typeface="Anybody"/>
                  <a:cs typeface="Anybody"/>
                  <a:sym typeface="Anybody"/>
                </a:endParaRPr>
              </a:p>
              <a:p>
                <a:pPr indent="0" lvl="0" marL="0" marR="0" rtl="0" algn="l">
                  <a:lnSpc>
                    <a:spcPct val="115000"/>
                  </a:lnSpc>
                  <a:spcBef>
                    <a:spcPts val="0"/>
                  </a:spcBef>
                  <a:spcAft>
                    <a:spcPts val="0"/>
                  </a:spcAft>
                  <a:buClr>
                    <a:srgbClr val="000000"/>
                  </a:buClr>
                  <a:buSzPts val="2000"/>
                  <a:buFont typeface="Arial"/>
                  <a:buNone/>
                </a:pPr>
                <a:r>
                  <a:rPr lang="en" sz="1800">
                    <a:solidFill>
                      <a:schemeClr val="dk1"/>
                    </a:solidFill>
                    <a:latin typeface="Anybody"/>
                    <a:ea typeface="Anybody"/>
                    <a:cs typeface="Anybody"/>
                    <a:sym typeface="Anybody"/>
                  </a:rPr>
                  <a:t>Si se seleccionan 9 clientes.</a:t>
                </a:r>
                <a:r>
                  <a:rPr b="1" lang="en" sz="1800">
                    <a:solidFill>
                      <a:schemeClr val="dk1"/>
                    </a:solidFill>
                    <a:latin typeface="Anybody"/>
                    <a:ea typeface="Anybody"/>
                    <a:cs typeface="Anybody"/>
                    <a:sym typeface="Anybody"/>
                  </a:rPr>
                  <a:t> ¿Cuál es la probabilidad de que haya 2 que compraron autos importados?.</a:t>
                </a:r>
                <a:endParaRPr b="1" sz="1800">
                  <a:solidFill>
                    <a:schemeClr val="dk1"/>
                  </a:solidFill>
                  <a:latin typeface="Anybody"/>
                  <a:ea typeface="Anybody"/>
                  <a:cs typeface="Anybody"/>
                  <a:sym typeface="Anybody"/>
                </a:endParaRPr>
              </a:p>
            </p:txBody>
          </p:sp>
          <p:pic>
            <p:nvPicPr>
              <p:cNvPr id="559" name="Google Shape;559;p109"/>
              <p:cNvPicPr preferRelativeResize="0"/>
              <p:nvPr/>
            </p:nvPicPr>
            <p:blipFill rotWithShape="1">
              <a:blip r:embed="rId3">
                <a:alphaModFix/>
              </a:blip>
              <a:srcRect b="0" l="0" r="0" t="0"/>
              <a:stretch/>
            </p:blipFill>
            <p:spPr>
              <a:xfrm>
                <a:off x="608484" y="1972079"/>
                <a:ext cx="354971" cy="354971"/>
              </a:xfrm>
              <a:prstGeom prst="rect">
                <a:avLst/>
              </a:prstGeom>
              <a:noFill/>
              <a:ln>
                <a:noFill/>
              </a:ln>
            </p:spPr>
          </p:pic>
        </p:grpSp>
      </p:grpSp>
      <p:pic>
        <p:nvPicPr>
          <p:cNvPr id="560" name="Google Shape;560;p109"/>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pic>
        <p:nvPicPr>
          <p:cNvPr id="561" name="Google Shape;561;p109"/>
          <p:cNvPicPr preferRelativeResize="0"/>
          <p:nvPr/>
        </p:nvPicPr>
        <p:blipFill>
          <a:blip r:embed="rId5">
            <a:alphaModFix/>
          </a:blip>
          <a:stretch>
            <a:fillRect/>
          </a:stretch>
        </p:blipFill>
        <p:spPr>
          <a:xfrm rot="5400000">
            <a:off x="7266301" y="3307999"/>
            <a:ext cx="1707949" cy="1963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110"/>
          <p:cNvPicPr preferRelativeResize="0"/>
          <p:nvPr/>
        </p:nvPicPr>
        <p:blipFill>
          <a:blip r:embed="rId3">
            <a:alphaModFix/>
          </a:blip>
          <a:stretch>
            <a:fillRect/>
          </a:stretch>
        </p:blipFill>
        <p:spPr>
          <a:xfrm>
            <a:off x="594125" y="1050225"/>
            <a:ext cx="7739526" cy="3732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570" name="Shape 570"/>
        <p:cNvGrpSpPr/>
        <p:nvPr/>
      </p:nvGrpSpPr>
      <p:grpSpPr>
        <a:xfrm>
          <a:off x="0" y="0"/>
          <a:ext cx="0" cy="0"/>
          <a:chOff x="0" y="0"/>
          <a:chExt cx="0" cy="0"/>
        </a:xfrm>
      </p:grpSpPr>
      <p:pic>
        <p:nvPicPr>
          <p:cNvPr id="571" name="Google Shape;571;p111"/>
          <p:cNvPicPr preferRelativeResize="0"/>
          <p:nvPr/>
        </p:nvPicPr>
        <p:blipFill rotWithShape="1">
          <a:blip r:embed="rId3">
            <a:alphaModFix/>
          </a:blip>
          <a:srcRect b="0" l="0" r="0" t="0"/>
          <a:stretch/>
        </p:blipFill>
        <p:spPr>
          <a:xfrm>
            <a:off x="-92675" y="-61825"/>
            <a:ext cx="9258501" cy="6160776"/>
          </a:xfrm>
          <a:prstGeom prst="rect">
            <a:avLst/>
          </a:prstGeom>
          <a:noFill/>
          <a:ln>
            <a:noFill/>
          </a:ln>
        </p:spPr>
      </p:pic>
      <p:sp>
        <p:nvSpPr>
          <p:cNvPr id="572" name="Google Shape;572;p111"/>
          <p:cNvSpPr txBox="1"/>
          <p:nvPr/>
        </p:nvSpPr>
        <p:spPr>
          <a:xfrm>
            <a:off x="893248" y="1499950"/>
            <a:ext cx="79662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6000">
                <a:solidFill>
                  <a:srgbClr val="FFFF00"/>
                </a:solidFill>
                <a:latin typeface="Anybody"/>
                <a:ea typeface="Anybody"/>
                <a:cs typeface="Anybody"/>
                <a:sym typeface="Anybody"/>
              </a:rPr>
              <a:t>Variables continuas</a:t>
            </a:r>
            <a:endParaRPr b="1" sz="6000">
              <a:solidFill>
                <a:srgbClr val="FFFF00"/>
              </a:solidFill>
              <a:latin typeface="Anybody"/>
              <a:ea typeface="Anybody"/>
              <a:cs typeface="Anybody"/>
              <a:sym typeface="Anybod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800"/>
                                        <p:tgtEl>
                                          <p:spTgt spid="5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6" name="Shape 576"/>
        <p:cNvGrpSpPr/>
        <p:nvPr/>
      </p:nvGrpSpPr>
      <p:grpSpPr>
        <a:xfrm>
          <a:off x="0" y="0"/>
          <a:ext cx="0" cy="0"/>
          <a:chOff x="0" y="0"/>
          <a:chExt cx="0" cy="0"/>
        </a:xfrm>
      </p:grpSpPr>
      <p:sp>
        <p:nvSpPr>
          <p:cNvPr id="577" name="Google Shape;577;p112"/>
          <p:cNvSpPr txBox="1"/>
          <p:nvPr/>
        </p:nvSpPr>
        <p:spPr>
          <a:xfrm>
            <a:off x="1106300" y="1062575"/>
            <a:ext cx="8375700" cy="56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sz="1800">
                <a:solidFill>
                  <a:schemeClr val="dk1"/>
                </a:solidFill>
                <a:latin typeface="Anybody"/>
                <a:ea typeface="Anybody"/>
                <a:cs typeface="Anybody"/>
                <a:sym typeface="Anybody"/>
              </a:rPr>
              <a:t> </a:t>
            </a:r>
            <a:r>
              <a:rPr lang="en" sz="1800">
                <a:solidFill>
                  <a:schemeClr val="dk1"/>
                </a:solidFill>
                <a:latin typeface="Anybody"/>
                <a:ea typeface="Anybody"/>
                <a:cs typeface="Anybody"/>
                <a:sym typeface="Anybody"/>
              </a:rPr>
              <a:t>Puede tomar cualquier valor en un determinado campo de variación.</a:t>
            </a:r>
            <a:endParaRPr sz="2600">
              <a:latin typeface="Anybody"/>
              <a:ea typeface="Anybody"/>
              <a:cs typeface="Anybody"/>
              <a:sym typeface="Anybody"/>
            </a:endParaRPr>
          </a:p>
        </p:txBody>
      </p:sp>
      <p:sp>
        <p:nvSpPr>
          <p:cNvPr id="578" name="Google Shape;578;p112"/>
          <p:cNvSpPr/>
          <p:nvPr/>
        </p:nvSpPr>
        <p:spPr>
          <a:xfrm>
            <a:off x="646703" y="1062565"/>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9" name="Google Shape;579;p112"/>
          <p:cNvPicPr preferRelativeResize="0"/>
          <p:nvPr/>
        </p:nvPicPr>
        <p:blipFill rotWithShape="1">
          <a:blip r:embed="rId3">
            <a:alphaModFix/>
          </a:blip>
          <a:srcRect b="0" l="0" r="0" t="0"/>
          <a:stretch/>
        </p:blipFill>
        <p:spPr>
          <a:xfrm>
            <a:off x="691497" y="1113682"/>
            <a:ext cx="354971" cy="354971"/>
          </a:xfrm>
          <a:prstGeom prst="rect">
            <a:avLst/>
          </a:prstGeom>
          <a:noFill/>
          <a:ln>
            <a:noFill/>
          </a:ln>
        </p:spPr>
      </p:pic>
      <p:grpSp>
        <p:nvGrpSpPr>
          <p:cNvPr id="580" name="Google Shape;580;p112"/>
          <p:cNvGrpSpPr/>
          <p:nvPr/>
        </p:nvGrpSpPr>
        <p:grpSpPr>
          <a:xfrm>
            <a:off x="646690" y="1763303"/>
            <a:ext cx="459600" cy="457200"/>
            <a:chOff x="513665" y="1790453"/>
            <a:chExt cx="459600" cy="457200"/>
          </a:xfrm>
        </p:grpSpPr>
        <p:sp>
          <p:nvSpPr>
            <p:cNvPr id="581" name="Google Shape;581;p112"/>
            <p:cNvSpPr/>
            <p:nvPr/>
          </p:nvSpPr>
          <p:spPr>
            <a:xfrm>
              <a:off x="513665" y="1790453"/>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2" name="Google Shape;582;p112"/>
            <p:cNvPicPr preferRelativeResize="0"/>
            <p:nvPr/>
          </p:nvPicPr>
          <p:blipFill rotWithShape="1">
            <a:blip r:embed="rId3">
              <a:alphaModFix/>
            </a:blip>
            <a:srcRect b="0" l="0" r="0" t="0"/>
            <a:stretch/>
          </p:blipFill>
          <p:spPr>
            <a:xfrm>
              <a:off x="565997" y="1841581"/>
              <a:ext cx="354971" cy="354971"/>
            </a:xfrm>
            <a:prstGeom prst="rect">
              <a:avLst/>
            </a:prstGeom>
            <a:noFill/>
            <a:ln>
              <a:noFill/>
            </a:ln>
          </p:spPr>
        </p:pic>
      </p:grpSp>
      <p:sp>
        <p:nvSpPr>
          <p:cNvPr id="583" name="Google Shape;583;p112"/>
          <p:cNvSpPr txBox="1"/>
          <p:nvPr/>
        </p:nvSpPr>
        <p:spPr>
          <a:xfrm>
            <a:off x="1177900" y="1791800"/>
            <a:ext cx="749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Anybody"/>
                <a:ea typeface="Anybody"/>
                <a:cs typeface="Anybody"/>
                <a:sym typeface="Anybody"/>
              </a:rPr>
              <a:t>La </a:t>
            </a:r>
            <a:r>
              <a:rPr b="1" lang="en" sz="1800">
                <a:highlight>
                  <a:srgbClr val="FFFF01"/>
                </a:highlight>
                <a:latin typeface="Anybody"/>
                <a:ea typeface="Anybody"/>
                <a:cs typeface="Anybody"/>
                <a:sym typeface="Anybody"/>
              </a:rPr>
              <a:t>probabilidad</a:t>
            </a:r>
            <a:r>
              <a:rPr lang="en" sz="1800">
                <a:highlight>
                  <a:srgbClr val="FFFF01"/>
                </a:highlight>
                <a:latin typeface="Anybody"/>
                <a:ea typeface="Anybody"/>
                <a:cs typeface="Anybody"/>
                <a:sym typeface="Anybody"/>
              </a:rPr>
              <a:t> </a:t>
            </a:r>
            <a:r>
              <a:rPr lang="en" sz="1800">
                <a:latin typeface="Anybody"/>
                <a:ea typeface="Anybody"/>
                <a:cs typeface="Anybody"/>
                <a:sym typeface="Anybody"/>
              </a:rPr>
              <a:t>se representa con los símbolos fi o f(x).</a:t>
            </a:r>
            <a:endParaRPr sz="1800">
              <a:latin typeface="Anybody"/>
              <a:ea typeface="Anybody"/>
              <a:cs typeface="Anybody"/>
              <a:sym typeface="Anybody"/>
            </a:endParaRPr>
          </a:p>
        </p:txBody>
      </p:sp>
      <p:sp>
        <p:nvSpPr>
          <p:cNvPr id="584" name="Google Shape;584;p112"/>
          <p:cNvSpPr txBox="1"/>
          <p:nvPr/>
        </p:nvSpPr>
        <p:spPr>
          <a:xfrm>
            <a:off x="1177900" y="2365625"/>
            <a:ext cx="7499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Anybody"/>
                <a:ea typeface="Anybody"/>
                <a:cs typeface="Anybody"/>
                <a:sym typeface="Anybody"/>
              </a:rPr>
              <a:t>En un punto la probabilidad no tiene sentido. Sólo tiene sentido en un intervalo particular de la variable aleatoria xi, por más pequeño que éste sea.</a:t>
            </a:r>
            <a:endParaRPr sz="1800">
              <a:latin typeface="Anybody"/>
              <a:ea typeface="Anybody"/>
              <a:cs typeface="Anybody"/>
              <a:sym typeface="Anybody"/>
            </a:endParaRPr>
          </a:p>
        </p:txBody>
      </p:sp>
      <p:grpSp>
        <p:nvGrpSpPr>
          <p:cNvPr id="585" name="Google Shape;585;p112"/>
          <p:cNvGrpSpPr/>
          <p:nvPr/>
        </p:nvGrpSpPr>
        <p:grpSpPr>
          <a:xfrm>
            <a:off x="639178" y="2464028"/>
            <a:ext cx="459600" cy="457200"/>
            <a:chOff x="513665" y="1790453"/>
            <a:chExt cx="459600" cy="457200"/>
          </a:xfrm>
        </p:grpSpPr>
        <p:sp>
          <p:nvSpPr>
            <p:cNvPr id="586" name="Google Shape;586;p112"/>
            <p:cNvSpPr/>
            <p:nvPr/>
          </p:nvSpPr>
          <p:spPr>
            <a:xfrm>
              <a:off x="513665" y="1790453"/>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7" name="Google Shape;587;p112"/>
            <p:cNvPicPr preferRelativeResize="0"/>
            <p:nvPr/>
          </p:nvPicPr>
          <p:blipFill rotWithShape="1">
            <a:blip r:embed="rId3">
              <a:alphaModFix/>
            </a:blip>
            <a:srcRect b="0" l="0" r="0" t="0"/>
            <a:stretch/>
          </p:blipFill>
          <p:spPr>
            <a:xfrm>
              <a:off x="565997" y="1841581"/>
              <a:ext cx="354971" cy="354971"/>
            </a:xfrm>
            <a:prstGeom prst="rect">
              <a:avLst/>
            </a:prstGeom>
            <a:noFill/>
            <a:ln>
              <a:noFill/>
            </a:ln>
          </p:spPr>
        </p:pic>
      </p:grpSp>
      <p:sp>
        <p:nvSpPr>
          <p:cNvPr id="588" name="Google Shape;588;p112"/>
          <p:cNvSpPr txBox="1"/>
          <p:nvPr/>
        </p:nvSpPr>
        <p:spPr>
          <a:xfrm>
            <a:off x="1177900" y="3381425"/>
            <a:ext cx="7106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Anybody"/>
                <a:ea typeface="Anybody"/>
                <a:cs typeface="Anybody"/>
                <a:sym typeface="Anybody"/>
              </a:rPr>
              <a:t>En el </a:t>
            </a:r>
            <a:r>
              <a:rPr b="1" lang="en" sz="1800">
                <a:highlight>
                  <a:srgbClr val="FFFF01"/>
                </a:highlight>
                <a:latin typeface="Anybody"/>
                <a:ea typeface="Anybody"/>
                <a:cs typeface="Anybody"/>
                <a:sym typeface="Anybody"/>
              </a:rPr>
              <a:t>gráfico</a:t>
            </a:r>
            <a:r>
              <a:rPr lang="en" sz="1800">
                <a:highlight>
                  <a:srgbClr val="FFFF01"/>
                </a:highlight>
                <a:latin typeface="Anybody"/>
                <a:ea typeface="Anybody"/>
                <a:cs typeface="Anybody"/>
                <a:sym typeface="Anybody"/>
              </a:rPr>
              <a:t>,</a:t>
            </a:r>
            <a:r>
              <a:rPr lang="en" sz="1800">
                <a:latin typeface="Anybody"/>
                <a:ea typeface="Anybody"/>
                <a:cs typeface="Anybody"/>
                <a:sym typeface="Anybody"/>
              </a:rPr>
              <a:t> se ve como una función continua f(x), y la probabilidad en sí misma, denominada A, se representa como un área entre los puntos x1 y x2.</a:t>
            </a:r>
            <a:endParaRPr sz="1800">
              <a:latin typeface="Anybody"/>
              <a:ea typeface="Anybody"/>
              <a:cs typeface="Anybody"/>
              <a:sym typeface="Anybody"/>
            </a:endParaRPr>
          </a:p>
        </p:txBody>
      </p:sp>
      <p:grpSp>
        <p:nvGrpSpPr>
          <p:cNvPr id="589" name="Google Shape;589;p112"/>
          <p:cNvGrpSpPr/>
          <p:nvPr/>
        </p:nvGrpSpPr>
        <p:grpSpPr>
          <a:xfrm>
            <a:off x="691490" y="3490028"/>
            <a:ext cx="459600" cy="457200"/>
            <a:chOff x="513665" y="1790453"/>
            <a:chExt cx="459600" cy="457200"/>
          </a:xfrm>
        </p:grpSpPr>
        <p:sp>
          <p:nvSpPr>
            <p:cNvPr id="590" name="Google Shape;590;p112"/>
            <p:cNvSpPr/>
            <p:nvPr/>
          </p:nvSpPr>
          <p:spPr>
            <a:xfrm>
              <a:off x="513665" y="1790453"/>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1" name="Google Shape;591;p112"/>
            <p:cNvPicPr preferRelativeResize="0"/>
            <p:nvPr/>
          </p:nvPicPr>
          <p:blipFill rotWithShape="1">
            <a:blip r:embed="rId3">
              <a:alphaModFix/>
            </a:blip>
            <a:srcRect b="0" l="0" r="0" t="0"/>
            <a:stretch/>
          </p:blipFill>
          <p:spPr>
            <a:xfrm>
              <a:off x="565997" y="1841581"/>
              <a:ext cx="354971" cy="354971"/>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113"/>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200">
                <a:solidFill>
                  <a:schemeClr val="dk1"/>
                </a:solidFill>
                <a:latin typeface="Anybody"/>
                <a:ea typeface="Anybody"/>
                <a:cs typeface="Anybody"/>
                <a:sym typeface="Anybody"/>
              </a:rPr>
              <a:t>Distribución Normal</a:t>
            </a:r>
            <a:endParaRPr b="1" i="0" sz="3200" u="none" cap="none" strike="noStrike">
              <a:solidFill>
                <a:srgbClr val="000000"/>
              </a:solidFill>
              <a:latin typeface="Anybody"/>
              <a:ea typeface="Anybody"/>
              <a:cs typeface="Anybody"/>
              <a:sym typeface="Anybody"/>
            </a:endParaRPr>
          </a:p>
        </p:txBody>
      </p:sp>
      <p:grpSp>
        <p:nvGrpSpPr>
          <p:cNvPr id="597" name="Google Shape;597;p113"/>
          <p:cNvGrpSpPr/>
          <p:nvPr/>
        </p:nvGrpSpPr>
        <p:grpSpPr>
          <a:xfrm>
            <a:off x="548640" y="1920240"/>
            <a:ext cx="7631910" cy="869100"/>
            <a:chOff x="548640" y="1920240"/>
            <a:chExt cx="7631910" cy="869100"/>
          </a:xfrm>
        </p:grpSpPr>
        <p:sp>
          <p:nvSpPr>
            <p:cNvPr id="598" name="Google Shape;598;p113"/>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 name="Google Shape;599;p113"/>
            <p:cNvGrpSpPr/>
            <p:nvPr/>
          </p:nvGrpSpPr>
          <p:grpSpPr>
            <a:xfrm>
              <a:off x="608484" y="1920240"/>
              <a:ext cx="7572066" cy="869100"/>
              <a:chOff x="608484" y="1923200"/>
              <a:chExt cx="7572066" cy="869100"/>
            </a:xfrm>
          </p:grpSpPr>
          <p:sp>
            <p:nvSpPr>
              <p:cNvPr id="600" name="Google Shape;600;p113"/>
              <p:cNvSpPr txBox="1"/>
              <p:nvPr/>
            </p:nvSpPr>
            <p:spPr>
              <a:xfrm>
                <a:off x="963450" y="1923200"/>
                <a:ext cx="7217100" cy="86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n" sz="1800">
                    <a:solidFill>
                      <a:schemeClr val="dk1"/>
                    </a:solidFill>
                    <a:latin typeface="Anybody"/>
                    <a:ea typeface="Anybody"/>
                    <a:cs typeface="Anybody"/>
                    <a:sym typeface="Anybody"/>
                  </a:rPr>
                  <a:t>Dada por una función de </a:t>
                </a:r>
                <a:r>
                  <a:rPr b="1" lang="en" sz="1800">
                    <a:solidFill>
                      <a:schemeClr val="dk1"/>
                    </a:solidFill>
                    <a:highlight>
                      <a:srgbClr val="FFFF01"/>
                    </a:highlight>
                    <a:latin typeface="Anybody"/>
                    <a:ea typeface="Anybody"/>
                    <a:cs typeface="Anybody"/>
                    <a:sym typeface="Anybody"/>
                  </a:rPr>
                  <a:t>densidad</a:t>
                </a:r>
                <a:r>
                  <a:rPr lang="en" sz="1800">
                    <a:solidFill>
                      <a:schemeClr val="dk1"/>
                    </a:solidFill>
                    <a:latin typeface="Anybody"/>
                    <a:ea typeface="Anybody"/>
                    <a:cs typeface="Anybody"/>
                    <a:sym typeface="Anybody"/>
                  </a:rPr>
                  <a:t> y la </a:t>
                </a:r>
                <a:r>
                  <a:rPr b="1" lang="en" sz="1800">
                    <a:solidFill>
                      <a:schemeClr val="dk1"/>
                    </a:solidFill>
                    <a:highlight>
                      <a:srgbClr val="FFFF01"/>
                    </a:highlight>
                    <a:latin typeface="Anybody"/>
                    <a:ea typeface="Anybody"/>
                    <a:cs typeface="Anybody"/>
                    <a:sym typeface="Anybody"/>
                  </a:rPr>
                  <a:t>probabilidad</a:t>
                </a:r>
                <a:r>
                  <a:rPr lang="en" sz="1800">
                    <a:solidFill>
                      <a:schemeClr val="dk1"/>
                    </a:solidFill>
                    <a:latin typeface="Anybody"/>
                    <a:ea typeface="Anybody"/>
                    <a:cs typeface="Anybody"/>
                    <a:sym typeface="Anybody"/>
                  </a:rPr>
                  <a:t> se obtiene en base a una variable aleatoria xi que se encuentra entre dos valores arbitrarios de x1 y x2, la cual está dada por el área A bajo la curva cuyo valor se encuentra integrando la función f(x) entre ambos valores, es decir que en tanto la probabilidad en un punto cualquiera no tiene sentido.</a:t>
                </a:r>
                <a:endParaRPr sz="1800">
                  <a:solidFill>
                    <a:schemeClr val="dk1"/>
                  </a:solidFill>
                  <a:latin typeface="Anybody"/>
                  <a:ea typeface="Anybody"/>
                  <a:cs typeface="Anybody"/>
                  <a:sym typeface="Anybody"/>
                </a:endParaRPr>
              </a:p>
            </p:txBody>
          </p:sp>
          <p:pic>
            <p:nvPicPr>
              <p:cNvPr id="601" name="Google Shape;601;p113"/>
              <p:cNvPicPr preferRelativeResize="0"/>
              <p:nvPr/>
            </p:nvPicPr>
            <p:blipFill rotWithShape="1">
              <a:blip r:embed="rId3">
                <a:alphaModFix/>
              </a:blip>
              <a:srcRect b="0" l="0" r="0" t="0"/>
              <a:stretch/>
            </p:blipFill>
            <p:spPr>
              <a:xfrm>
                <a:off x="608484" y="1972079"/>
                <a:ext cx="354971" cy="354971"/>
              </a:xfrm>
              <a:prstGeom prst="rect">
                <a:avLst/>
              </a:prstGeom>
              <a:noFill/>
              <a:ln>
                <a:noFill/>
              </a:ln>
            </p:spPr>
          </p:pic>
        </p:grpSp>
      </p:grpSp>
      <p:pic>
        <p:nvPicPr>
          <p:cNvPr id="602" name="Google Shape;602;p113"/>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pic>
        <p:nvPicPr>
          <p:cNvPr id="603" name="Google Shape;603;p113"/>
          <p:cNvPicPr preferRelativeResize="0"/>
          <p:nvPr/>
        </p:nvPicPr>
        <p:blipFill>
          <a:blip r:embed="rId5">
            <a:alphaModFix/>
          </a:blip>
          <a:stretch>
            <a:fillRect/>
          </a:stretch>
        </p:blipFill>
        <p:spPr>
          <a:xfrm rot="5400000">
            <a:off x="7166716" y="3208400"/>
            <a:ext cx="1800610" cy="2069576"/>
          </a:xfrm>
          <a:prstGeom prst="rect">
            <a:avLst/>
          </a:prstGeom>
          <a:noFill/>
          <a:ln>
            <a:noFill/>
          </a:ln>
        </p:spPr>
      </p:pic>
      <p:pic>
        <p:nvPicPr>
          <p:cNvPr id="604" name="Google Shape;604;p113"/>
          <p:cNvPicPr preferRelativeResize="0"/>
          <p:nvPr/>
        </p:nvPicPr>
        <p:blipFill>
          <a:blip r:embed="rId5">
            <a:alphaModFix/>
          </a:blip>
          <a:stretch>
            <a:fillRect/>
          </a:stretch>
        </p:blipFill>
        <p:spPr>
          <a:xfrm rot="5400000">
            <a:off x="63892" y="824166"/>
            <a:ext cx="855425" cy="983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14"/>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200">
                <a:solidFill>
                  <a:schemeClr val="dk1"/>
                </a:solidFill>
                <a:latin typeface="Anybody"/>
                <a:ea typeface="Anybody"/>
                <a:cs typeface="Anybody"/>
                <a:sym typeface="Anybody"/>
              </a:rPr>
              <a:t>Distribución Normal</a:t>
            </a:r>
            <a:endParaRPr b="1" i="0" sz="3200" u="none" cap="none" strike="noStrike">
              <a:solidFill>
                <a:srgbClr val="000000"/>
              </a:solidFill>
              <a:latin typeface="Anybody"/>
              <a:ea typeface="Anybody"/>
              <a:cs typeface="Anybody"/>
              <a:sym typeface="Anybody"/>
            </a:endParaRPr>
          </a:p>
        </p:txBody>
      </p:sp>
      <p:grpSp>
        <p:nvGrpSpPr>
          <p:cNvPr id="610" name="Google Shape;610;p114"/>
          <p:cNvGrpSpPr/>
          <p:nvPr/>
        </p:nvGrpSpPr>
        <p:grpSpPr>
          <a:xfrm>
            <a:off x="548640" y="1920240"/>
            <a:ext cx="7631910" cy="869100"/>
            <a:chOff x="548640" y="1920240"/>
            <a:chExt cx="7631910" cy="869100"/>
          </a:xfrm>
        </p:grpSpPr>
        <p:sp>
          <p:nvSpPr>
            <p:cNvPr id="611" name="Google Shape;611;p114"/>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114"/>
            <p:cNvGrpSpPr/>
            <p:nvPr/>
          </p:nvGrpSpPr>
          <p:grpSpPr>
            <a:xfrm>
              <a:off x="608484" y="1920240"/>
              <a:ext cx="7572066" cy="869100"/>
              <a:chOff x="608484" y="1923200"/>
              <a:chExt cx="7572066" cy="869100"/>
            </a:xfrm>
          </p:grpSpPr>
          <p:sp>
            <p:nvSpPr>
              <p:cNvPr id="613" name="Google Shape;613;p114"/>
              <p:cNvSpPr txBox="1"/>
              <p:nvPr/>
            </p:nvSpPr>
            <p:spPr>
              <a:xfrm>
                <a:off x="963450" y="1923200"/>
                <a:ext cx="7217100" cy="86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n" sz="1800">
                    <a:solidFill>
                      <a:schemeClr val="dk1"/>
                    </a:solidFill>
                    <a:latin typeface="Anybody"/>
                    <a:ea typeface="Anybody"/>
                    <a:cs typeface="Anybody"/>
                    <a:sym typeface="Anybody"/>
                  </a:rPr>
                  <a:t>La solución práctica para obtener esas probabilidades consiste en utilizar la </a:t>
                </a:r>
                <a:r>
                  <a:rPr b="1" lang="en" sz="1800">
                    <a:solidFill>
                      <a:schemeClr val="dk1"/>
                    </a:solidFill>
                    <a:highlight>
                      <a:srgbClr val="FFFF01"/>
                    </a:highlight>
                    <a:latin typeface="Anybody"/>
                    <a:ea typeface="Anybody"/>
                    <a:cs typeface="Anybody"/>
                    <a:sym typeface="Anybody"/>
                  </a:rPr>
                  <a:t>Tabla de Probabilidades</a:t>
                </a:r>
                <a:r>
                  <a:rPr lang="en" sz="1800">
                    <a:solidFill>
                      <a:schemeClr val="dk1"/>
                    </a:solidFill>
                    <a:latin typeface="Anybody"/>
                    <a:ea typeface="Anybody"/>
                    <a:cs typeface="Anybody"/>
                    <a:sym typeface="Anybody"/>
                  </a:rPr>
                  <a:t> apropiada para calcular cualquier probabilidad en el caso normal, sin que importe cuáles son los valores particulares de la variable aleatoria ni los parámetros de la distribución.</a:t>
                </a:r>
                <a:endParaRPr sz="1800">
                  <a:solidFill>
                    <a:schemeClr val="dk1"/>
                  </a:solidFill>
                  <a:latin typeface="Anybody"/>
                  <a:ea typeface="Anybody"/>
                  <a:cs typeface="Anybody"/>
                  <a:sym typeface="Anybody"/>
                </a:endParaRPr>
              </a:p>
            </p:txBody>
          </p:sp>
          <p:pic>
            <p:nvPicPr>
              <p:cNvPr id="614" name="Google Shape;614;p114"/>
              <p:cNvPicPr preferRelativeResize="0"/>
              <p:nvPr/>
            </p:nvPicPr>
            <p:blipFill rotWithShape="1">
              <a:blip r:embed="rId3">
                <a:alphaModFix/>
              </a:blip>
              <a:srcRect b="0" l="0" r="0" t="0"/>
              <a:stretch/>
            </p:blipFill>
            <p:spPr>
              <a:xfrm>
                <a:off x="608484" y="1972079"/>
                <a:ext cx="354971" cy="354971"/>
              </a:xfrm>
              <a:prstGeom prst="rect">
                <a:avLst/>
              </a:prstGeom>
              <a:noFill/>
              <a:ln>
                <a:noFill/>
              </a:ln>
            </p:spPr>
          </p:pic>
        </p:grpSp>
      </p:grpSp>
      <p:pic>
        <p:nvPicPr>
          <p:cNvPr id="615" name="Google Shape;615;p114"/>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pic>
        <p:nvPicPr>
          <p:cNvPr id="616" name="Google Shape;616;p114"/>
          <p:cNvPicPr preferRelativeResize="0"/>
          <p:nvPr/>
        </p:nvPicPr>
        <p:blipFill>
          <a:blip r:embed="rId5">
            <a:alphaModFix/>
          </a:blip>
          <a:stretch>
            <a:fillRect/>
          </a:stretch>
        </p:blipFill>
        <p:spPr>
          <a:xfrm>
            <a:off x="7136875" y="3097100"/>
            <a:ext cx="2046403" cy="2046403"/>
          </a:xfrm>
          <a:prstGeom prst="rect">
            <a:avLst/>
          </a:prstGeom>
          <a:noFill/>
          <a:ln>
            <a:noFill/>
          </a:ln>
        </p:spPr>
      </p:pic>
      <p:pic>
        <p:nvPicPr>
          <p:cNvPr id="617" name="Google Shape;617;p114"/>
          <p:cNvPicPr preferRelativeResize="0"/>
          <p:nvPr/>
        </p:nvPicPr>
        <p:blipFill>
          <a:blip r:embed="rId5">
            <a:alphaModFix/>
          </a:blip>
          <a:stretch>
            <a:fillRect/>
          </a:stretch>
        </p:blipFill>
        <p:spPr>
          <a:xfrm>
            <a:off x="-82425" y="874375"/>
            <a:ext cx="869100" cy="86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115"/>
          <p:cNvPicPr preferRelativeResize="0"/>
          <p:nvPr/>
        </p:nvPicPr>
        <p:blipFill>
          <a:blip r:embed="rId3">
            <a:alphaModFix/>
          </a:blip>
          <a:stretch>
            <a:fillRect/>
          </a:stretch>
        </p:blipFill>
        <p:spPr>
          <a:xfrm>
            <a:off x="2773225" y="42125"/>
            <a:ext cx="3823026" cy="4948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89"/>
          <p:cNvPicPr preferRelativeResize="0"/>
          <p:nvPr/>
        </p:nvPicPr>
        <p:blipFill rotWithShape="1">
          <a:blip r:embed="rId3">
            <a:alphaModFix/>
          </a:blip>
          <a:srcRect b="0" l="0" r="0" t="0"/>
          <a:stretch/>
        </p:blipFill>
        <p:spPr>
          <a:xfrm>
            <a:off x="1679300" y="1350427"/>
            <a:ext cx="2643900" cy="294450"/>
          </a:xfrm>
          <a:prstGeom prst="rect">
            <a:avLst/>
          </a:prstGeom>
          <a:noFill/>
          <a:ln>
            <a:noFill/>
          </a:ln>
        </p:spPr>
      </p:pic>
      <p:sp>
        <p:nvSpPr>
          <p:cNvPr id="376" name="Google Shape;376;p89"/>
          <p:cNvSpPr txBox="1"/>
          <p:nvPr/>
        </p:nvSpPr>
        <p:spPr>
          <a:xfrm>
            <a:off x="0" y="1139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Anybody"/>
                <a:ea typeface="Anybody"/>
                <a:cs typeface="Anybody"/>
                <a:sym typeface="Anybody"/>
              </a:rPr>
              <a:t>OBJETIVO</a:t>
            </a:r>
            <a:r>
              <a:rPr b="1" i="1" lang="en" sz="3600">
                <a:solidFill>
                  <a:schemeClr val="dk1"/>
                </a:solidFill>
                <a:latin typeface="Anybody"/>
                <a:ea typeface="Anybody"/>
                <a:cs typeface="Anybody"/>
                <a:sym typeface="Anybody"/>
              </a:rPr>
              <a:t>S</a:t>
            </a:r>
            <a:r>
              <a:rPr b="1" i="0" lang="en" sz="3600" u="none" cap="none" strike="noStrike">
                <a:solidFill>
                  <a:schemeClr val="dk1"/>
                </a:solidFill>
                <a:latin typeface="Anybody"/>
                <a:ea typeface="Anybody"/>
                <a:cs typeface="Anybody"/>
                <a:sym typeface="Anybody"/>
              </a:rPr>
              <a:t> DE LA </a:t>
            </a:r>
            <a:r>
              <a:rPr b="1" lang="en" sz="3600">
                <a:solidFill>
                  <a:schemeClr val="dk1"/>
                </a:solidFill>
                <a:latin typeface="Anybody"/>
                <a:ea typeface="Anybody"/>
                <a:cs typeface="Anybody"/>
                <a:sym typeface="Anybody"/>
              </a:rPr>
              <a:t>CLASE</a:t>
            </a:r>
            <a:endParaRPr b="1" i="0" sz="3600" u="none" cap="none" strike="noStrike">
              <a:solidFill>
                <a:schemeClr val="dk1"/>
              </a:solidFill>
              <a:latin typeface="Anybody"/>
              <a:ea typeface="Anybody"/>
              <a:cs typeface="Anybody"/>
              <a:sym typeface="Anybody"/>
            </a:endParaRPr>
          </a:p>
        </p:txBody>
      </p:sp>
      <p:sp>
        <p:nvSpPr>
          <p:cNvPr id="377" name="Google Shape;377;p89"/>
          <p:cNvSpPr txBox="1"/>
          <p:nvPr/>
        </p:nvSpPr>
        <p:spPr>
          <a:xfrm>
            <a:off x="2112500" y="2646813"/>
            <a:ext cx="6242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latin typeface="Work Sans"/>
              <a:ea typeface="Work Sans"/>
              <a:cs typeface="Work Sans"/>
              <a:sym typeface="Work Sans"/>
            </a:endParaRPr>
          </a:p>
        </p:txBody>
      </p:sp>
      <p:sp>
        <p:nvSpPr>
          <p:cNvPr id="378" name="Google Shape;378;p89"/>
          <p:cNvSpPr txBox="1"/>
          <p:nvPr/>
        </p:nvSpPr>
        <p:spPr>
          <a:xfrm>
            <a:off x="0" y="2010763"/>
            <a:ext cx="9144000" cy="398100"/>
          </a:xfrm>
          <a:prstGeom prst="rect">
            <a:avLst/>
          </a:prstGeom>
          <a:noFill/>
          <a:ln>
            <a:noFill/>
          </a:ln>
        </p:spPr>
        <p:txBody>
          <a:bodyPr anchorCtr="0" anchor="ctr" bIns="91425" lIns="91425" spcFirstLastPara="1" rIns="91425" wrap="square" tIns="91425">
            <a:noAutofit/>
          </a:bodyPr>
          <a:lstStyle/>
          <a:p>
            <a:pPr indent="0" lvl="0" marL="457200" marR="0" rtl="0" algn="ctr">
              <a:lnSpc>
                <a:spcPct val="115000"/>
              </a:lnSpc>
              <a:spcBef>
                <a:spcPts val="0"/>
              </a:spcBef>
              <a:spcAft>
                <a:spcPts val="0"/>
              </a:spcAft>
              <a:buNone/>
            </a:pPr>
            <a:r>
              <a:rPr i="1" lang="en" sz="1800">
                <a:solidFill>
                  <a:schemeClr val="dk1"/>
                </a:solidFill>
                <a:highlight>
                  <a:schemeClr val="lt1"/>
                </a:highlight>
                <a:latin typeface="Anybody SemiBold"/>
                <a:ea typeface="Anybody SemiBold"/>
                <a:cs typeface="Anybody SemiBold"/>
                <a:sym typeface="Anybody SemiBold"/>
              </a:rPr>
              <a:t>Al finalizar esta lecture estarás en la </a:t>
            </a:r>
            <a:r>
              <a:rPr i="1" lang="en" sz="1800">
                <a:solidFill>
                  <a:schemeClr val="dk1"/>
                </a:solidFill>
                <a:highlight>
                  <a:schemeClr val="lt1"/>
                </a:highlight>
                <a:latin typeface="Anybody SemiBold"/>
                <a:ea typeface="Anybody SemiBold"/>
                <a:cs typeface="Anybody SemiBold"/>
                <a:sym typeface="Anybody SemiBold"/>
              </a:rPr>
              <a:t>capacidad</a:t>
            </a:r>
            <a:r>
              <a:rPr i="1" lang="en" sz="1800">
                <a:solidFill>
                  <a:schemeClr val="dk1"/>
                </a:solidFill>
                <a:highlight>
                  <a:schemeClr val="lt1"/>
                </a:highlight>
                <a:latin typeface="Anybody SemiBold"/>
                <a:ea typeface="Anybody SemiBold"/>
                <a:cs typeface="Anybody SemiBold"/>
                <a:sym typeface="Anybody SemiBold"/>
              </a:rPr>
              <a:t> de…</a:t>
            </a:r>
            <a:endParaRPr i="1" sz="1800">
              <a:solidFill>
                <a:schemeClr val="dk1"/>
              </a:solidFill>
              <a:highlight>
                <a:schemeClr val="lt1"/>
              </a:highlight>
              <a:latin typeface="Anybody SemiBold"/>
              <a:ea typeface="Anybody SemiBold"/>
              <a:cs typeface="Anybody SemiBold"/>
              <a:sym typeface="Anybody SemiBold"/>
            </a:endParaRPr>
          </a:p>
        </p:txBody>
      </p:sp>
      <p:sp>
        <p:nvSpPr>
          <p:cNvPr id="379" name="Google Shape;379;p89"/>
          <p:cNvSpPr txBox="1"/>
          <p:nvPr/>
        </p:nvSpPr>
        <p:spPr>
          <a:xfrm>
            <a:off x="1972975" y="4348425"/>
            <a:ext cx="56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0" name="Google Shape;380;p89"/>
          <p:cNvSpPr txBox="1"/>
          <p:nvPr/>
        </p:nvSpPr>
        <p:spPr>
          <a:xfrm>
            <a:off x="1629400" y="2931825"/>
            <a:ext cx="6890700" cy="769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rgbClr val="1F1F1F"/>
              </a:buClr>
              <a:buSzPts val="1900"/>
              <a:buFont typeface="Anybody"/>
              <a:buChar char="●"/>
            </a:pPr>
            <a:r>
              <a:rPr b="1" lang="en" sz="1900">
                <a:solidFill>
                  <a:srgbClr val="1F1F1F"/>
                </a:solidFill>
                <a:highlight>
                  <a:srgbClr val="FFFFFF"/>
                </a:highlight>
                <a:latin typeface="Anybody"/>
                <a:ea typeface="Anybody"/>
                <a:cs typeface="Anybody"/>
                <a:sym typeface="Anybody"/>
              </a:rPr>
              <a:t>Entender</a:t>
            </a:r>
            <a:r>
              <a:rPr lang="en" sz="1900">
                <a:solidFill>
                  <a:srgbClr val="1F1F1F"/>
                </a:solidFill>
                <a:highlight>
                  <a:srgbClr val="FFFFFF"/>
                </a:highlight>
                <a:latin typeface="Anybody"/>
                <a:ea typeface="Anybody"/>
                <a:cs typeface="Anybody"/>
                <a:sym typeface="Anybody"/>
              </a:rPr>
              <a:t> el concepto de distribución de probabilidad y sus características.</a:t>
            </a:r>
            <a:endParaRPr sz="1900">
              <a:solidFill>
                <a:srgbClr val="1F1F1F"/>
              </a:solidFill>
              <a:highlight>
                <a:srgbClr val="FFFFFF"/>
              </a:highlight>
              <a:latin typeface="Anybody"/>
              <a:ea typeface="Anybody"/>
              <a:cs typeface="Anybody"/>
              <a:sym typeface="Anybod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16"/>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200">
                <a:solidFill>
                  <a:schemeClr val="dk1"/>
                </a:solidFill>
                <a:latin typeface="Anybody"/>
                <a:ea typeface="Anybody"/>
                <a:cs typeface="Anybody"/>
                <a:sym typeface="Anybody"/>
              </a:rPr>
              <a:t>Estandarización</a:t>
            </a:r>
            <a:endParaRPr b="1" i="0" sz="3200" u="none" cap="none" strike="noStrike">
              <a:solidFill>
                <a:srgbClr val="000000"/>
              </a:solidFill>
              <a:latin typeface="Anybody"/>
              <a:ea typeface="Anybody"/>
              <a:cs typeface="Anybody"/>
              <a:sym typeface="Anybody"/>
            </a:endParaRPr>
          </a:p>
        </p:txBody>
      </p:sp>
      <p:grpSp>
        <p:nvGrpSpPr>
          <p:cNvPr id="628" name="Google Shape;628;p116"/>
          <p:cNvGrpSpPr/>
          <p:nvPr/>
        </p:nvGrpSpPr>
        <p:grpSpPr>
          <a:xfrm>
            <a:off x="548640" y="1920240"/>
            <a:ext cx="7631910" cy="869100"/>
            <a:chOff x="548640" y="1920240"/>
            <a:chExt cx="7631910" cy="869100"/>
          </a:xfrm>
        </p:grpSpPr>
        <p:sp>
          <p:nvSpPr>
            <p:cNvPr id="629" name="Google Shape;629;p116"/>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 name="Google Shape;630;p116"/>
            <p:cNvGrpSpPr/>
            <p:nvPr/>
          </p:nvGrpSpPr>
          <p:grpSpPr>
            <a:xfrm>
              <a:off x="608484" y="1920240"/>
              <a:ext cx="7572066" cy="869100"/>
              <a:chOff x="608484" y="1923200"/>
              <a:chExt cx="7572066" cy="869100"/>
            </a:xfrm>
          </p:grpSpPr>
          <p:sp>
            <p:nvSpPr>
              <p:cNvPr id="631" name="Google Shape;631;p116"/>
              <p:cNvSpPr txBox="1"/>
              <p:nvPr/>
            </p:nvSpPr>
            <p:spPr>
              <a:xfrm>
                <a:off x="963450" y="1923200"/>
                <a:ext cx="7217100" cy="86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800">
                    <a:solidFill>
                      <a:schemeClr val="dk1"/>
                    </a:solidFill>
                    <a:latin typeface="Anybody"/>
                    <a:ea typeface="Anybody"/>
                    <a:cs typeface="Anybody"/>
                    <a:sym typeface="Anybody"/>
                  </a:rPr>
                  <a:t>La </a:t>
                </a:r>
                <a:r>
                  <a:rPr b="1" lang="en" sz="1800">
                    <a:solidFill>
                      <a:schemeClr val="dk1"/>
                    </a:solidFill>
                    <a:latin typeface="Anybody"/>
                    <a:ea typeface="Anybody"/>
                    <a:cs typeface="Anybody"/>
                    <a:sym typeface="Anybody"/>
                  </a:rPr>
                  <a:t>distribución normal</a:t>
                </a:r>
                <a:r>
                  <a:rPr lang="en" sz="1800">
                    <a:solidFill>
                      <a:schemeClr val="dk1"/>
                    </a:solidFill>
                    <a:latin typeface="Anybody"/>
                    <a:ea typeface="Anybody"/>
                    <a:cs typeface="Anybody"/>
                    <a:sym typeface="Anybody"/>
                  </a:rPr>
                  <a:t> requiere la estandarización de las variables mediante la siguiente fórmula:</a:t>
                </a:r>
                <a:endParaRPr sz="1800">
                  <a:solidFill>
                    <a:schemeClr val="dk1"/>
                  </a:solidFill>
                  <a:latin typeface="Anybody"/>
                  <a:ea typeface="Anybody"/>
                  <a:cs typeface="Anybody"/>
                  <a:sym typeface="Anybody"/>
                </a:endParaRPr>
              </a:p>
              <a:p>
                <a:pPr indent="0" lvl="0" marL="0" rtl="0" algn="just">
                  <a:lnSpc>
                    <a:spcPct val="115000"/>
                  </a:lnSpc>
                  <a:spcBef>
                    <a:spcPts val="1200"/>
                  </a:spcBef>
                  <a:spcAft>
                    <a:spcPts val="0"/>
                  </a:spcAft>
                  <a:buClr>
                    <a:schemeClr val="dk1"/>
                  </a:buClr>
                  <a:buSzPts val="1100"/>
                  <a:buFont typeface="Arial"/>
                  <a:buNone/>
                </a:pPr>
                <a:r>
                  <a:rPr lang="en" sz="1800">
                    <a:solidFill>
                      <a:schemeClr val="dk1"/>
                    </a:solidFill>
                    <a:latin typeface="Anybody"/>
                    <a:ea typeface="Anybody"/>
                    <a:cs typeface="Anybody"/>
                    <a:sym typeface="Anybody"/>
                  </a:rPr>
                  <a:t>X = Variable aleatoria.</a:t>
                </a:r>
                <a:br>
                  <a:rPr lang="en" sz="1800">
                    <a:solidFill>
                      <a:schemeClr val="dk1"/>
                    </a:solidFill>
                    <a:latin typeface="Anybody"/>
                    <a:ea typeface="Anybody"/>
                    <a:cs typeface="Anybody"/>
                    <a:sym typeface="Anybody"/>
                  </a:rPr>
                </a:br>
                <a:r>
                  <a:rPr lang="en" sz="1800">
                    <a:solidFill>
                      <a:schemeClr val="dk1"/>
                    </a:solidFill>
                    <a:latin typeface="Anybody"/>
                    <a:ea typeface="Anybody"/>
                    <a:cs typeface="Anybody"/>
                    <a:sym typeface="Anybody"/>
                  </a:rPr>
                  <a:t>mu = Media.</a:t>
                </a:r>
                <a:endParaRPr sz="1800">
                  <a:solidFill>
                    <a:schemeClr val="dk1"/>
                  </a:solidFill>
                  <a:latin typeface="Anybody"/>
                  <a:ea typeface="Anybody"/>
                  <a:cs typeface="Anybody"/>
                  <a:sym typeface="Anybody"/>
                </a:endParaRPr>
              </a:p>
              <a:p>
                <a:pPr indent="0" lvl="0" marL="0" rtl="0" algn="just">
                  <a:lnSpc>
                    <a:spcPct val="115000"/>
                  </a:lnSpc>
                  <a:spcBef>
                    <a:spcPts val="1200"/>
                  </a:spcBef>
                  <a:spcAft>
                    <a:spcPts val="0"/>
                  </a:spcAft>
                  <a:buClr>
                    <a:schemeClr val="dk1"/>
                  </a:buClr>
                  <a:buSzPts val="1100"/>
                  <a:buFont typeface="Arial"/>
                  <a:buNone/>
                </a:pPr>
                <a:r>
                  <a:rPr lang="en" sz="1800">
                    <a:solidFill>
                      <a:schemeClr val="dk1"/>
                    </a:solidFill>
                    <a:latin typeface="Anybody"/>
                    <a:ea typeface="Anybody"/>
                    <a:cs typeface="Anybody"/>
                    <a:sym typeface="Anybody"/>
                  </a:rPr>
                  <a:t>sigma = Desvío estándar.</a:t>
                </a:r>
                <a:endParaRPr sz="1800">
                  <a:solidFill>
                    <a:schemeClr val="dk1"/>
                  </a:solidFill>
                  <a:latin typeface="Anybody"/>
                  <a:ea typeface="Anybody"/>
                  <a:cs typeface="Anybody"/>
                  <a:sym typeface="Anybody"/>
                </a:endParaRPr>
              </a:p>
              <a:p>
                <a:pPr indent="0" lvl="0" marL="0" marR="0" rtl="0" algn="l">
                  <a:lnSpc>
                    <a:spcPct val="115000"/>
                  </a:lnSpc>
                  <a:spcBef>
                    <a:spcPts val="1200"/>
                  </a:spcBef>
                  <a:spcAft>
                    <a:spcPts val="0"/>
                  </a:spcAft>
                  <a:buClr>
                    <a:srgbClr val="000000"/>
                  </a:buClr>
                  <a:buSzPts val="2000"/>
                  <a:buFont typeface="Arial"/>
                  <a:buNone/>
                </a:pPr>
                <a:r>
                  <a:t/>
                </a:r>
                <a:endParaRPr sz="1800">
                  <a:solidFill>
                    <a:schemeClr val="dk1"/>
                  </a:solidFill>
                  <a:latin typeface="Anybody"/>
                  <a:ea typeface="Anybody"/>
                  <a:cs typeface="Anybody"/>
                  <a:sym typeface="Anybody"/>
                </a:endParaRPr>
              </a:p>
            </p:txBody>
          </p:sp>
          <p:pic>
            <p:nvPicPr>
              <p:cNvPr id="632" name="Google Shape;632;p116"/>
              <p:cNvPicPr preferRelativeResize="0"/>
              <p:nvPr/>
            </p:nvPicPr>
            <p:blipFill rotWithShape="1">
              <a:blip r:embed="rId3">
                <a:alphaModFix/>
              </a:blip>
              <a:srcRect b="0" l="0" r="0" t="0"/>
              <a:stretch/>
            </p:blipFill>
            <p:spPr>
              <a:xfrm>
                <a:off x="608484" y="1972079"/>
                <a:ext cx="354971" cy="354971"/>
              </a:xfrm>
              <a:prstGeom prst="rect">
                <a:avLst/>
              </a:prstGeom>
              <a:noFill/>
              <a:ln>
                <a:noFill/>
              </a:ln>
            </p:spPr>
          </p:pic>
        </p:grpSp>
      </p:grpSp>
      <p:pic>
        <p:nvPicPr>
          <p:cNvPr id="633" name="Google Shape;633;p116"/>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pic>
        <p:nvPicPr>
          <p:cNvPr id="634" name="Google Shape;634;p116"/>
          <p:cNvPicPr preferRelativeResize="0"/>
          <p:nvPr/>
        </p:nvPicPr>
        <p:blipFill rotWithShape="1">
          <a:blip r:embed="rId5">
            <a:alphaModFix/>
          </a:blip>
          <a:srcRect b="0" l="1283" r="0" t="4315"/>
          <a:stretch/>
        </p:blipFill>
        <p:spPr>
          <a:xfrm>
            <a:off x="4466200" y="2876050"/>
            <a:ext cx="4144925" cy="19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17"/>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Ejemplo</a:t>
            </a:r>
            <a:endParaRPr b="1" i="0" sz="3600" u="none" cap="none" strike="noStrike">
              <a:solidFill>
                <a:srgbClr val="000000"/>
              </a:solidFill>
              <a:latin typeface="Work Sans"/>
              <a:ea typeface="Work Sans"/>
              <a:cs typeface="Work Sans"/>
              <a:sym typeface="Work Sans"/>
            </a:endParaRPr>
          </a:p>
        </p:txBody>
      </p:sp>
      <p:grpSp>
        <p:nvGrpSpPr>
          <p:cNvPr id="640" name="Google Shape;640;p117"/>
          <p:cNvGrpSpPr/>
          <p:nvPr/>
        </p:nvGrpSpPr>
        <p:grpSpPr>
          <a:xfrm>
            <a:off x="470128" y="2342240"/>
            <a:ext cx="7631898" cy="869100"/>
            <a:chOff x="548653" y="2519015"/>
            <a:chExt cx="7631898" cy="869100"/>
          </a:xfrm>
        </p:grpSpPr>
        <p:sp>
          <p:nvSpPr>
            <p:cNvPr id="641" name="Google Shape;641;p117"/>
            <p:cNvSpPr/>
            <p:nvPr/>
          </p:nvSpPr>
          <p:spPr>
            <a:xfrm>
              <a:off x="548653" y="2519915"/>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 name="Google Shape;642;p117"/>
            <p:cNvGrpSpPr/>
            <p:nvPr/>
          </p:nvGrpSpPr>
          <p:grpSpPr>
            <a:xfrm>
              <a:off x="600971" y="2519015"/>
              <a:ext cx="7579579" cy="869100"/>
              <a:chOff x="600972" y="2521975"/>
              <a:chExt cx="7579579" cy="869100"/>
            </a:xfrm>
          </p:grpSpPr>
          <p:sp>
            <p:nvSpPr>
              <p:cNvPr id="643" name="Google Shape;643;p117"/>
              <p:cNvSpPr txBox="1"/>
              <p:nvPr/>
            </p:nvSpPr>
            <p:spPr>
              <a:xfrm>
                <a:off x="963450" y="2521975"/>
                <a:ext cx="7217100" cy="86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n" sz="1800">
                    <a:solidFill>
                      <a:schemeClr val="dk1"/>
                    </a:solidFill>
                    <a:latin typeface="Anybody"/>
                    <a:ea typeface="Anybody"/>
                    <a:cs typeface="Anybody"/>
                    <a:sym typeface="Anybody"/>
                  </a:rPr>
                  <a:t>Luego de estandarizar las variables, se debe buscar el </a:t>
                </a:r>
                <a:r>
                  <a:rPr b="1" lang="en" sz="1800">
                    <a:solidFill>
                      <a:schemeClr val="dk1"/>
                    </a:solidFill>
                    <a:latin typeface="Anybody"/>
                    <a:ea typeface="Anybody"/>
                    <a:cs typeface="Anybody"/>
                    <a:sym typeface="Anybody"/>
                  </a:rPr>
                  <a:t>valor de Z</a:t>
                </a:r>
                <a:r>
                  <a:rPr lang="en" sz="1800">
                    <a:solidFill>
                      <a:schemeClr val="dk1"/>
                    </a:solidFill>
                    <a:latin typeface="Anybody"/>
                    <a:ea typeface="Anybody"/>
                    <a:cs typeface="Anybody"/>
                    <a:sym typeface="Anybody"/>
                  </a:rPr>
                  <a:t> en la tabla de distribución normal y determinar la probabilidad con base al </a:t>
                </a:r>
                <a:r>
                  <a:rPr lang="en" sz="1800">
                    <a:solidFill>
                      <a:schemeClr val="dk1"/>
                    </a:solidFill>
                    <a:latin typeface="Anybody"/>
                    <a:ea typeface="Anybody"/>
                    <a:cs typeface="Anybody"/>
                    <a:sym typeface="Anybody"/>
                  </a:rPr>
                  <a:t>área</a:t>
                </a:r>
                <a:r>
                  <a:rPr lang="en" sz="1800">
                    <a:solidFill>
                      <a:schemeClr val="dk1"/>
                    </a:solidFill>
                    <a:latin typeface="Anybody"/>
                    <a:ea typeface="Anybody"/>
                    <a:cs typeface="Anybody"/>
                    <a:sym typeface="Anybody"/>
                  </a:rPr>
                  <a:t> delimitada por el </a:t>
                </a:r>
                <a:r>
                  <a:rPr lang="en" sz="1800">
                    <a:solidFill>
                      <a:schemeClr val="dk1"/>
                    </a:solidFill>
                    <a:latin typeface="Anybody"/>
                    <a:ea typeface="Anybody"/>
                    <a:cs typeface="Anybody"/>
                    <a:sym typeface="Anybody"/>
                  </a:rPr>
                  <a:t>experimento</a:t>
                </a:r>
                <a:r>
                  <a:rPr lang="en" sz="1800">
                    <a:solidFill>
                      <a:schemeClr val="dk1"/>
                    </a:solidFill>
                    <a:latin typeface="Anybody"/>
                    <a:ea typeface="Anybody"/>
                    <a:cs typeface="Anybody"/>
                    <a:sym typeface="Anybody"/>
                  </a:rPr>
                  <a:t>.</a:t>
                </a:r>
                <a:endParaRPr b="1" sz="1800">
                  <a:solidFill>
                    <a:schemeClr val="dk1"/>
                  </a:solidFill>
                  <a:latin typeface="Anybody"/>
                  <a:ea typeface="Anybody"/>
                  <a:cs typeface="Anybody"/>
                  <a:sym typeface="Anybody"/>
                </a:endParaRPr>
              </a:p>
            </p:txBody>
          </p:sp>
          <p:pic>
            <p:nvPicPr>
              <p:cNvPr id="644" name="Google Shape;644;p117"/>
              <p:cNvPicPr preferRelativeResize="0"/>
              <p:nvPr/>
            </p:nvPicPr>
            <p:blipFill rotWithShape="1">
              <a:blip r:embed="rId3">
                <a:alphaModFix/>
              </a:blip>
              <a:srcRect b="0" l="0" r="0" t="0"/>
              <a:stretch/>
            </p:blipFill>
            <p:spPr>
              <a:xfrm>
                <a:off x="600972" y="2573992"/>
                <a:ext cx="354971" cy="354971"/>
              </a:xfrm>
              <a:prstGeom prst="rect">
                <a:avLst/>
              </a:prstGeom>
              <a:noFill/>
              <a:ln>
                <a:noFill/>
              </a:ln>
            </p:spPr>
          </p:pic>
        </p:grpSp>
      </p:grpSp>
      <p:pic>
        <p:nvPicPr>
          <p:cNvPr id="645" name="Google Shape;645;p117"/>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pic>
        <p:nvPicPr>
          <p:cNvPr id="646" name="Google Shape;646;p117"/>
          <p:cNvPicPr preferRelativeResize="0"/>
          <p:nvPr/>
        </p:nvPicPr>
        <p:blipFill>
          <a:blip r:embed="rId5">
            <a:alphaModFix/>
          </a:blip>
          <a:stretch>
            <a:fillRect/>
          </a:stretch>
        </p:blipFill>
        <p:spPr>
          <a:xfrm rot="5400000">
            <a:off x="7166716" y="3208400"/>
            <a:ext cx="1800610" cy="2069576"/>
          </a:xfrm>
          <a:prstGeom prst="rect">
            <a:avLst/>
          </a:prstGeom>
          <a:noFill/>
          <a:ln>
            <a:noFill/>
          </a:ln>
        </p:spPr>
      </p:pic>
      <p:pic>
        <p:nvPicPr>
          <p:cNvPr id="647" name="Google Shape;647;p117"/>
          <p:cNvPicPr preferRelativeResize="0"/>
          <p:nvPr/>
        </p:nvPicPr>
        <p:blipFill>
          <a:blip r:embed="rId5">
            <a:alphaModFix/>
          </a:blip>
          <a:stretch>
            <a:fillRect/>
          </a:stretch>
        </p:blipFill>
        <p:spPr>
          <a:xfrm rot="5400000">
            <a:off x="84877" y="868128"/>
            <a:ext cx="1136326" cy="13060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id="652" name="Google Shape;652;p118"/>
          <p:cNvPicPr preferRelativeResize="0"/>
          <p:nvPr/>
        </p:nvPicPr>
        <p:blipFill>
          <a:blip r:embed="rId3">
            <a:alphaModFix/>
          </a:blip>
          <a:stretch>
            <a:fillRect/>
          </a:stretch>
        </p:blipFill>
        <p:spPr>
          <a:xfrm>
            <a:off x="1114375" y="100425"/>
            <a:ext cx="6560731" cy="4966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656" name="Shape 656"/>
        <p:cNvGrpSpPr/>
        <p:nvPr/>
      </p:nvGrpSpPr>
      <p:grpSpPr>
        <a:xfrm>
          <a:off x="0" y="0"/>
          <a:ext cx="0" cy="0"/>
          <a:chOff x="0" y="0"/>
          <a:chExt cx="0" cy="0"/>
        </a:xfrm>
      </p:grpSpPr>
      <p:sp>
        <p:nvSpPr>
          <p:cNvPr id="657" name="Google Shape;657;p119"/>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5000">
                <a:solidFill>
                  <a:schemeClr val="dk1"/>
                </a:solidFill>
                <a:latin typeface="Anybody"/>
                <a:ea typeface="Anybody"/>
                <a:cs typeface="Anybody"/>
                <a:sym typeface="Anybody"/>
              </a:rPr>
              <a:t>Resumen</a:t>
            </a:r>
            <a:endParaRPr b="1" i="0" sz="5000" u="none" cap="none" strike="noStrike">
              <a:solidFill>
                <a:schemeClr val="dk1"/>
              </a:solidFill>
              <a:latin typeface="Anybody"/>
              <a:ea typeface="Anybody"/>
              <a:cs typeface="Anybody"/>
              <a:sym typeface="Anybod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p120"/>
          <p:cNvPicPr preferRelativeResize="0"/>
          <p:nvPr/>
        </p:nvPicPr>
        <p:blipFill>
          <a:blip r:embed="rId3">
            <a:alphaModFix/>
          </a:blip>
          <a:stretch>
            <a:fillRect/>
          </a:stretch>
        </p:blipFill>
        <p:spPr>
          <a:xfrm>
            <a:off x="80700" y="299517"/>
            <a:ext cx="9144001" cy="438741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121"/>
          <p:cNvPicPr preferRelativeResize="0"/>
          <p:nvPr/>
        </p:nvPicPr>
        <p:blipFill rotWithShape="1">
          <a:blip r:embed="rId3">
            <a:alphaModFix/>
          </a:blip>
          <a:srcRect b="1339" l="-2020" r="2020" t="-1339"/>
          <a:stretch/>
        </p:blipFill>
        <p:spPr>
          <a:xfrm>
            <a:off x="132050" y="0"/>
            <a:ext cx="8574602"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122"/>
          <p:cNvPicPr preferRelativeResize="0"/>
          <p:nvPr/>
        </p:nvPicPr>
        <p:blipFill rotWithShape="1">
          <a:blip r:embed="rId3">
            <a:alphaModFix/>
          </a:blip>
          <a:srcRect b="0" l="0" r="0" t="0"/>
          <a:stretch/>
        </p:blipFill>
        <p:spPr>
          <a:xfrm>
            <a:off x="-92675" y="-61813"/>
            <a:ext cx="9236675" cy="6160762"/>
          </a:xfrm>
          <a:prstGeom prst="rect">
            <a:avLst/>
          </a:prstGeom>
          <a:noFill/>
          <a:ln>
            <a:noFill/>
          </a:ln>
        </p:spPr>
      </p:pic>
      <p:sp>
        <p:nvSpPr>
          <p:cNvPr id="673" name="Google Shape;673;p122"/>
          <p:cNvSpPr txBox="1"/>
          <p:nvPr/>
        </p:nvSpPr>
        <p:spPr>
          <a:xfrm>
            <a:off x="1208100" y="1404450"/>
            <a:ext cx="6727800" cy="233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i="0" sz="4800" u="none" cap="none" strike="noStrike">
              <a:solidFill>
                <a:srgbClr val="FFFF00"/>
              </a:solidFill>
              <a:latin typeface="Anybody ExtraBold"/>
              <a:ea typeface="Anybody ExtraBold"/>
              <a:cs typeface="Anybody ExtraBold"/>
              <a:sym typeface="Anybody ExtraBold"/>
            </a:endParaRPr>
          </a:p>
          <a:p>
            <a:pPr indent="0" lvl="0" marL="0" marR="0" rtl="0" algn="ctr">
              <a:lnSpc>
                <a:spcPct val="100000"/>
              </a:lnSpc>
              <a:spcBef>
                <a:spcPts val="0"/>
              </a:spcBef>
              <a:spcAft>
                <a:spcPts val="0"/>
              </a:spcAft>
              <a:buClr>
                <a:srgbClr val="000000"/>
              </a:buClr>
              <a:buSzPts val="3600"/>
              <a:buFont typeface="Arial"/>
              <a:buNone/>
            </a:pPr>
            <a:r>
              <a:rPr lang="en" sz="4800">
                <a:solidFill>
                  <a:srgbClr val="FFFF00"/>
                </a:solidFill>
                <a:latin typeface="Anybody ExtraBold"/>
                <a:ea typeface="Anybody ExtraBold"/>
                <a:cs typeface="Anybody ExtraBold"/>
                <a:sym typeface="Anybody ExtraBold"/>
              </a:rPr>
              <a:t>¿ P R E G U N T A S ?</a:t>
            </a:r>
            <a:endParaRPr i="0" sz="4800" u="none" cap="none" strike="noStrike">
              <a:solidFill>
                <a:srgbClr val="FFFF00"/>
              </a:solidFill>
              <a:latin typeface="Anybody ExtraBold"/>
              <a:ea typeface="Anybody ExtraBold"/>
              <a:cs typeface="Anybody ExtraBold"/>
              <a:sym typeface="Anybody Extra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7" name="Shape 677"/>
        <p:cNvGrpSpPr/>
        <p:nvPr/>
      </p:nvGrpSpPr>
      <p:grpSpPr>
        <a:xfrm>
          <a:off x="0" y="0"/>
          <a:ext cx="0" cy="0"/>
          <a:chOff x="0" y="0"/>
          <a:chExt cx="0" cy="0"/>
        </a:xfrm>
      </p:grpSpPr>
      <p:sp>
        <p:nvSpPr>
          <p:cNvPr id="678" name="Google Shape;678;p123"/>
          <p:cNvSpPr txBox="1"/>
          <p:nvPr/>
        </p:nvSpPr>
        <p:spPr>
          <a:xfrm>
            <a:off x="862800" y="433500"/>
            <a:ext cx="74184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n" sz="2200" u="none" cap="none" strike="noStrike">
                <a:solidFill>
                  <a:srgbClr val="000000"/>
                </a:solidFill>
                <a:latin typeface="Lato"/>
                <a:ea typeface="Lato"/>
                <a:cs typeface="Lato"/>
                <a:sym typeface="Lato"/>
              </a:rPr>
              <a:t>Resumen </a:t>
            </a:r>
            <a:endParaRPr b="1" i="0" sz="2200" u="none" cap="none" strike="noStrike">
              <a:solidFill>
                <a:srgbClr val="000000"/>
              </a:solidFill>
              <a:latin typeface="Lato"/>
              <a:ea typeface="Lato"/>
              <a:cs typeface="Lato"/>
              <a:sym typeface="Lato"/>
            </a:endParaRPr>
          </a:p>
        </p:txBody>
      </p:sp>
      <p:grpSp>
        <p:nvGrpSpPr>
          <p:cNvPr id="679" name="Google Shape;679;p123"/>
          <p:cNvGrpSpPr/>
          <p:nvPr/>
        </p:nvGrpSpPr>
        <p:grpSpPr>
          <a:xfrm>
            <a:off x="127902" y="1129250"/>
            <a:ext cx="8656698" cy="770400"/>
            <a:chOff x="127902" y="1129250"/>
            <a:chExt cx="8656698" cy="770400"/>
          </a:xfrm>
        </p:grpSpPr>
        <p:sp>
          <p:nvSpPr>
            <p:cNvPr id="680" name="Google Shape;680;p123"/>
            <p:cNvSpPr txBox="1"/>
            <p:nvPr/>
          </p:nvSpPr>
          <p:spPr>
            <a:xfrm>
              <a:off x="459600" y="1129250"/>
              <a:ext cx="8325000" cy="7704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2000"/>
                <a:buFont typeface="Arial"/>
                <a:buNone/>
              </a:pPr>
              <a:r>
                <a:rPr lang="en" sz="1800">
                  <a:solidFill>
                    <a:schemeClr val="dk1"/>
                  </a:solidFill>
                  <a:latin typeface="Work Sans SemiBold"/>
                  <a:ea typeface="Work Sans SemiBold"/>
                  <a:cs typeface="Work Sans SemiBold"/>
                  <a:sym typeface="Work Sans SemiBold"/>
                </a:rPr>
                <a:t>TEMA |</a:t>
              </a:r>
              <a:r>
                <a:rPr lang="en" sz="1800">
                  <a:solidFill>
                    <a:schemeClr val="dk1"/>
                  </a:solidFill>
                  <a:latin typeface="Work Sans Light"/>
                  <a:ea typeface="Work Sans Light"/>
                  <a:cs typeface="Work Sans Light"/>
                  <a:sym typeface="Work Sans Light"/>
                </a:rPr>
                <a:t> …..</a:t>
              </a:r>
              <a:endParaRPr sz="1800">
                <a:solidFill>
                  <a:schemeClr val="dk1"/>
                </a:solidFill>
                <a:latin typeface="Work Sans Light"/>
                <a:ea typeface="Work Sans Light"/>
                <a:cs typeface="Work Sans Light"/>
                <a:sym typeface="Work Sans Light"/>
              </a:endParaRPr>
            </a:p>
          </p:txBody>
        </p:sp>
        <p:pic>
          <p:nvPicPr>
            <p:cNvPr id="681" name="Google Shape;681;p123"/>
            <p:cNvPicPr preferRelativeResize="0"/>
            <p:nvPr/>
          </p:nvPicPr>
          <p:blipFill rotWithShape="1">
            <a:blip r:embed="rId3">
              <a:alphaModFix/>
            </a:blip>
            <a:srcRect b="0" l="0" r="0" t="0"/>
            <a:stretch/>
          </p:blipFill>
          <p:spPr>
            <a:xfrm>
              <a:off x="127902" y="1244277"/>
              <a:ext cx="278250" cy="278250"/>
            </a:xfrm>
            <a:prstGeom prst="rect">
              <a:avLst/>
            </a:prstGeom>
            <a:noFill/>
            <a:ln>
              <a:noFill/>
            </a:ln>
          </p:spPr>
        </p:pic>
      </p:grpSp>
      <p:grpSp>
        <p:nvGrpSpPr>
          <p:cNvPr id="682" name="Google Shape;682;p123"/>
          <p:cNvGrpSpPr/>
          <p:nvPr/>
        </p:nvGrpSpPr>
        <p:grpSpPr>
          <a:xfrm>
            <a:off x="127902" y="2360991"/>
            <a:ext cx="8656698" cy="770400"/>
            <a:chOff x="127902" y="1801341"/>
            <a:chExt cx="8656698" cy="770400"/>
          </a:xfrm>
        </p:grpSpPr>
        <p:pic>
          <p:nvPicPr>
            <p:cNvPr id="683" name="Google Shape;683;p123"/>
            <p:cNvPicPr preferRelativeResize="0"/>
            <p:nvPr/>
          </p:nvPicPr>
          <p:blipFill rotWithShape="1">
            <a:blip r:embed="rId3">
              <a:alphaModFix/>
            </a:blip>
            <a:srcRect b="0" l="0" r="0" t="0"/>
            <a:stretch/>
          </p:blipFill>
          <p:spPr>
            <a:xfrm>
              <a:off x="127902" y="1934502"/>
              <a:ext cx="278250" cy="278250"/>
            </a:xfrm>
            <a:prstGeom prst="rect">
              <a:avLst/>
            </a:prstGeom>
            <a:noFill/>
            <a:ln>
              <a:noFill/>
            </a:ln>
          </p:spPr>
        </p:pic>
        <p:sp>
          <p:nvSpPr>
            <p:cNvPr id="684" name="Google Shape;684;p123"/>
            <p:cNvSpPr txBox="1"/>
            <p:nvPr/>
          </p:nvSpPr>
          <p:spPr>
            <a:xfrm>
              <a:off x="459600" y="1801341"/>
              <a:ext cx="8325000" cy="770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2000"/>
                <a:buFont typeface="Arial"/>
                <a:buNone/>
              </a:pPr>
              <a:r>
                <a:rPr lang="en" sz="1800">
                  <a:solidFill>
                    <a:schemeClr val="dk1"/>
                  </a:solidFill>
                  <a:latin typeface="Work Sans SemiBold"/>
                  <a:ea typeface="Work Sans SemiBold"/>
                  <a:cs typeface="Work Sans SemiBold"/>
                  <a:sym typeface="Work Sans SemiBold"/>
                </a:rPr>
                <a:t>TEMA |</a:t>
              </a:r>
              <a:r>
                <a:rPr lang="en" sz="1800">
                  <a:solidFill>
                    <a:schemeClr val="dk1"/>
                  </a:solidFill>
                  <a:latin typeface="Work Sans Light"/>
                  <a:ea typeface="Work Sans Light"/>
                  <a:cs typeface="Work Sans Light"/>
                  <a:sym typeface="Work Sans Light"/>
                </a:rPr>
                <a:t> …..</a:t>
              </a:r>
              <a:endParaRPr sz="1800">
                <a:solidFill>
                  <a:schemeClr val="dk1"/>
                </a:solidFill>
                <a:highlight>
                  <a:schemeClr val="lt1"/>
                </a:highlight>
                <a:latin typeface="Work Sans Light"/>
                <a:ea typeface="Work Sans Light"/>
                <a:cs typeface="Work Sans Light"/>
                <a:sym typeface="Work Sans Light"/>
              </a:endParaRPr>
            </a:p>
          </p:txBody>
        </p:sp>
      </p:grpSp>
      <p:grpSp>
        <p:nvGrpSpPr>
          <p:cNvPr id="685" name="Google Shape;685;p123"/>
          <p:cNvGrpSpPr/>
          <p:nvPr/>
        </p:nvGrpSpPr>
        <p:grpSpPr>
          <a:xfrm>
            <a:off x="127902" y="3592750"/>
            <a:ext cx="8656698" cy="590700"/>
            <a:chOff x="127902" y="2891100"/>
            <a:chExt cx="8656698" cy="590700"/>
          </a:xfrm>
        </p:grpSpPr>
        <p:pic>
          <p:nvPicPr>
            <p:cNvPr id="686" name="Google Shape;686;p123"/>
            <p:cNvPicPr preferRelativeResize="0"/>
            <p:nvPr/>
          </p:nvPicPr>
          <p:blipFill rotWithShape="1">
            <a:blip r:embed="rId3">
              <a:alphaModFix/>
            </a:blip>
            <a:srcRect b="0" l="0" r="0" t="0"/>
            <a:stretch/>
          </p:blipFill>
          <p:spPr>
            <a:xfrm>
              <a:off x="127902" y="2996302"/>
              <a:ext cx="278250" cy="278250"/>
            </a:xfrm>
            <a:prstGeom prst="rect">
              <a:avLst/>
            </a:prstGeom>
            <a:noFill/>
            <a:ln>
              <a:noFill/>
            </a:ln>
          </p:spPr>
        </p:pic>
        <p:sp>
          <p:nvSpPr>
            <p:cNvPr id="687" name="Google Shape;687;p123"/>
            <p:cNvSpPr txBox="1"/>
            <p:nvPr/>
          </p:nvSpPr>
          <p:spPr>
            <a:xfrm>
              <a:off x="459600" y="2891100"/>
              <a:ext cx="8325000" cy="590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2000"/>
                <a:buFont typeface="Arial"/>
                <a:buNone/>
              </a:pPr>
              <a:r>
                <a:rPr lang="en" sz="1800">
                  <a:solidFill>
                    <a:schemeClr val="dk1"/>
                  </a:solidFill>
                  <a:latin typeface="Work Sans SemiBold"/>
                  <a:ea typeface="Work Sans SemiBold"/>
                  <a:cs typeface="Work Sans SemiBold"/>
                  <a:sym typeface="Work Sans SemiBold"/>
                </a:rPr>
                <a:t>TEMA |</a:t>
              </a:r>
              <a:r>
                <a:rPr lang="en" sz="1800">
                  <a:solidFill>
                    <a:schemeClr val="dk1"/>
                  </a:solidFill>
                  <a:latin typeface="Work Sans Light"/>
                  <a:ea typeface="Work Sans Light"/>
                  <a:cs typeface="Work Sans Light"/>
                  <a:sym typeface="Work Sans Light"/>
                </a:rPr>
                <a:t> …..</a:t>
              </a:r>
              <a:endParaRPr sz="2000">
                <a:solidFill>
                  <a:schemeClr val="dk1"/>
                </a:solidFill>
                <a:highlight>
                  <a:schemeClr val="lt1"/>
                </a:highlight>
                <a:latin typeface="Lato Light"/>
                <a:ea typeface="Lato Light"/>
                <a:cs typeface="Lato Light"/>
                <a:sym typeface="Lato 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2"/>
                                        </p:tgtEl>
                                        <p:attrNameLst>
                                          <p:attrName>style.visibility</p:attrName>
                                        </p:attrNameLst>
                                      </p:cBhvr>
                                      <p:to>
                                        <p:strVal val="visible"/>
                                      </p:to>
                                    </p:set>
                                    <p:anim calcmode="lin" valueType="num">
                                      <p:cBhvr additive="base">
                                        <p:cTn dur="1000"/>
                                        <p:tgtEl>
                                          <p:spTgt spid="68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85"/>
                                        </p:tgtEl>
                                        <p:attrNameLst>
                                          <p:attrName>style.visibility</p:attrName>
                                        </p:attrNameLst>
                                      </p:cBhvr>
                                      <p:to>
                                        <p:strVal val="visible"/>
                                      </p:to>
                                    </p:set>
                                    <p:anim calcmode="lin" valueType="num">
                                      <p:cBhvr additive="base">
                                        <p:cTn dur="1000"/>
                                        <p:tgtEl>
                                          <p:spTgt spid="6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1" name="Shape 691"/>
        <p:cNvGrpSpPr/>
        <p:nvPr/>
      </p:nvGrpSpPr>
      <p:grpSpPr>
        <a:xfrm>
          <a:off x="0" y="0"/>
          <a:ext cx="0" cy="0"/>
          <a:chOff x="0" y="0"/>
          <a:chExt cx="0" cy="0"/>
        </a:xfrm>
      </p:grpSpPr>
      <p:sp>
        <p:nvSpPr>
          <p:cNvPr id="692" name="Google Shape;692;p124"/>
          <p:cNvSpPr txBox="1"/>
          <p:nvPr/>
        </p:nvSpPr>
        <p:spPr>
          <a:xfrm flipH="1" rot="-60343">
            <a:off x="1674899" y="923272"/>
            <a:ext cx="5794193" cy="1597744"/>
          </a:xfrm>
          <a:prstGeom prst="rect">
            <a:avLst/>
          </a:prstGeom>
          <a:noFill/>
          <a:ln>
            <a:noFill/>
          </a:ln>
        </p:spPr>
        <p:txBody>
          <a:bodyPr anchorCtr="0" anchor="ctr" bIns="91425" lIns="91425" spcFirstLastPara="1" rIns="91425" wrap="square" tIns="91425">
            <a:spAutoFit/>
          </a:bodyPr>
          <a:lstStyle/>
          <a:p>
            <a:pPr indent="0" lvl="0" marL="0" rtl="0" algn="ctr">
              <a:lnSpc>
                <a:spcPct val="85000"/>
              </a:lnSpc>
              <a:spcBef>
                <a:spcPts val="0"/>
              </a:spcBef>
              <a:spcAft>
                <a:spcPts val="0"/>
              </a:spcAft>
              <a:buClr>
                <a:schemeClr val="dk1"/>
              </a:buClr>
              <a:buSzPts val="1200"/>
              <a:buFont typeface="Arial"/>
              <a:buNone/>
            </a:pPr>
            <a:r>
              <a:rPr b="1" lang="en" sz="5400">
                <a:solidFill>
                  <a:srgbClr val="222222"/>
                </a:solidFill>
                <a:latin typeface="Anybody"/>
                <a:ea typeface="Anybody"/>
                <a:cs typeface="Anybody"/>
                <a:sym typeface="Anybody"/>
              </a:rPr>
              <a:t>¿Alguien dijo Homework?</a:t>
            </a:r>
            <a:endParaRPr sz="5400">
              <a:solidFill>
                <a:srgbClr val="222222"/>
              </a:solidFill>
              <a:latin typeface="Anybody Black"/>
              <a:ea typeface="Anybody Black"/>
              <a:cs typeface="Anybody Black"/>
              <a:sym typeface="Anybody Black"/>
            </a:endParaRPr>
          </a:p>
        </p:txBody>
      </p:sp>
      <p:sp>
        <p:nvSpPr>
          <p:cNvPr id="693" name="Google Shape;693;p124"/>
          <p:cNvSpPr/>
          <p:nvPr/>
        </p:nvSpPr>
        <p:spPr>
          <a:xfrm rot="59969">
            <a:off x="1828840" y="2398999"/>
            <a:ext cx="5486335" cy="457272"/>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solidFill>
                <a:srgbClr val="54E7C2"/>
              </a:solidFill>
              <a:latin typeface="Inter Medium"/>
              <a:ea typeface="Inter Medium"/>
              <a:cs typeface="Inter Medium"/>
              <a:sym typeface="Inter Medium"/>
            </a:endParaRPr>
          </a:p>
        </p:txBody>
      </p:sp>
      <p:pic>
        <p:nvPicPr>
          <p:cNvPr id="694" name="Google Shape;694;p124"/>
          <p:cNvPicPr preferRelativeResize="0"/>
          <p:nvPr/>
        </p:nvPicPr>
        <p:blipFill>
          <a:blip r:embed="rId4">
            <a:alphaModFix/>
          </a:blip>
          <a:stretch>
            <a:fillRect/>
          </a:stretch>
        </p:blipFill>
        <p:spPr>
          <a:xfrm>
            <a:off x="3635026" y="2351175"/>
            <a:ext cx="2315198" cy="20514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8" name="Shape 698"/>
        <p:cNvGrpSpPr/>
        <p:nvPr/>
      </p:nvGrpSpPr>
      <p:grpSpPr>
        <a:xfrm>
          <a:off x="0" y="0"/>
          <a:ext cx="0" cy="0"/>
          <a:chOff x="0" y="0"/>
          <a:chExt cx="0" cy="0"/>
        </a:xfrm>
      </p:grpSpPr>
      <p:pic>
        <p:nvPicPr>
          <p:cNvPr id="699" name="Google Shape;699;p125"/>
          <p:cNvPicPr preferRelativeResize="0"/>
          <p:nvPr/>
        </p:nvPicPr>
        <p:blipFill rotWithShape="1">
          <a:blip r:embed="rId4">
            <a:alphaModFix/>
          </a:blip>
          <a:srcRect b="24384"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4000"/>
              </a:srgbClr>
            </a:outerShdw>
          </a:effectLst>
        </p:spPr>
      </p:pic>
      <p:sp>
        <p:nvSpPr>
          <p:cNvPr id="700" name="Google Shape;700;p125"/>
          <p:cNvSpPr txBox="1"/>
          <p:nvPr/>
        </p:nvSpPr>
        <p:spPr>
          <a:xfrm>
            <a:off x="4152625" y="1811975"/>
            <a:ext cx="4393200" cy="8313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spcBef>
                <a:spcPts val="0"/>
              </a:spcBef>
              <a:spcAft>
                <a:spcPts val="0"/>
              </a:spcAft>
              <a:buClr>
                <a:schemeClr val="dk1"/>
              </a:buClr>
              <a:buSzPts val="1100"/>
              <a:buFont typeface="Arial"/>
              <a:buNone/>
            </a:pPr>
            <a:r>
              <a:rPr b="1" lang="en" sz="2400">
                <a:solidFill>
                  <a:srgbClr val="FAFAFA"/>
                </a:solidFill>
                <a:latin typeface="Anybody"/>
                <a:ea typeface="Anybody"/>
                <a:cs typeface="Anybody"/>
                <a:sym typeface="Anybody"/>
              </a:rPr>
              <a:t>Próxima lecture</a:t>
            </a:r>
            <a:endParaRPr b="1" sz="2400">
              <a:solidFill>
                <a:srgbClr val="FAFAFA"/>
              </a:solidFill>
              <a:latin typeface="Anybody"/>
              <a:ea typeface="Anybody"/>
              <a:cs typeface="Anybody"/>
              <a:sym typeface="Anybody"/>
            </a:endParaRPr>
          </a:p>
          <a:p>
            <a:pPr indent="0" lvl="0" marL="457200" rtl="0" algn="l">
              <a:lnSpc>
                <a:spcPct val="100000"/>
              </a:lnSpc>
              <a:spcBef>
                <a:spcPts val="0"/>
              </a:spcBef>
              <a:spcAft>
                <a:spcPts val="0"/>
              </a:spcAft>
              <a:buNone/>
            </a:pPr>
            <a:r>
              <a:t/>
            </a:r>
            <a:endParaRPr b="1" sz="2400">
              <a:solidFill>
                <a:srgbClr val="FAFAFA"/>
              </a:solidFill>
              <a:latin typeface="Anybody"/>
              <a:ea typeface="Anybody"/>
              <a:cs typeface="Anybody"/>
              <a:sym typeface="Anybody"/>
            </a:endParaRPr>
          </a:p>
        </p:txBody>
      </p:sp>
      <p:sp>
        <p:nvSpPr>
          <p:cNvPr id="701" name="Google Shape;701;p125"/>
          <p:cNvSpPr txBox="1"/>
          <p:nvPr/>
        </p:nvSpPr>
        <p:spPr>
          <a:xfrm>
            <a:off x="4152613" y="2140800"/>
            <a:ext cx="4771800" cy="10467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lnSpc>
                <a:spcPct val="100000"/>
              </a:lnSpc>
              <a:spcBef>
                <a:spcPts val="0"/>
              </a:spcBef>
              <a:spcAft>
                <a:spcPts val="0"/>
              </a:spcAft>
              <a:buNone/>
            </a:pPr>
            <a:r>
              <a:rPr lang="en" sz="3100">
                <a:solidFill>
                  <a:srgbClr val="FFFF01"/>
                </a:solidFill>
                <a:latin typeface="Anybody Black"/>
                <a:ea typeface="Anybody Black"/>
                <a:cs typeface="Anybody Black"/>
                <a:sym typeface="Anybody Black"/>
              </a:rPr>
              <a:t>Introducción a las bases de datos</a:t>
            </a:r>
            <a:endParaRPr sz="3100">
              <a:solidFill>
                <a:srgbClr val="FFFF01"/>
              </a:solidFill>
              <a:latin typeface="Anybody Black"/>
              <a:ea typeface="Anybody Black"/>
              <a:cs typeface="Anybody Black"/>
              <a:sym typeface="Anybody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00"/>
        </a:solidFill>
      </p:bgPr>
    </p:bg>
    <p:spTree>
      <p:nvGrpSpPr>
        <p:cNvPr id="384" name="Shape 384"/>
        <p:cNvGrpSpPr/>
        <p:nvPr/>
      </p:nvGrpSpPr>
      <p:grpSpPr>
        <a:xfrm>
          <a:off x="0" y="0"/>
          <a:ext cx="0" cy="0"/>
          <a:chOff x="0" y="0"/>
          <a:chExt cx="0" cy="0"/>
        </a:xfrm>
      </p:grpSpPr>
      <p:grpSp>
        <p:nvGrpSpPr>
          <p:cNvPr id="385" name="Google Shape;385;p90"/>
          <p:cNvGrpSpPr/>
          <p:nvPr/>
        </p:nvGrpSpPr>
        <p:grpSpPr>
          <a:xfrm>
            <a:off x="326250" y="1276320"/>
            <a:ext cx="7755297" cy="1099200"/>
            <a:chOff x="326250" y="1276320"/>
            <a:chExt cx="7755297" cy="1099200"/>
          </a:xfrm>
        </p:grpSpPr>
        <p:sp>
          <p:nvSpPr>
            <p:cNvPr id="386" name="Google Shape;386;p90"/>
            <p:cNvSpPr txBox="1"/>
            <p:nvPr/>
          </p:nvSpPr>
          <p:spPr>
            <a:xfrm>
              <a:off x="326250" y="1357775"/>
              <a:ext cx="6539100" cy="936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600"/>
                <a:buFont typeface="Arial"/>
                <a:buNone/>
              </a:pPr>
              <a:r>
                <a:rPr lang="en" sz="2400">
                  <a:latin typeface="Work Sans"/>
                  <a:ea typeface="Work Sans"/>
                  <a:cs typeface="Work Sans"/>
                  <a:sym typeface="Work Sans"/>
                </a:rPr>
                <a:t>Al </a:t>
              </a:r>
              <a:r>
                <a:rPr b="1" lang="en" sz="2400">
                  <a:latin typeface="Work Sans"/>
                  <a:ea typeface="Work Sans"/>
                  <a:cs typeface="Work Sans"/>
                  <a:sym typeface="Work Sans"/>
                </a:rPr>
                <a:t>finalizar</a:t>
              </a:r>
              <a:r>
                <a:rPr lang="en" sz="2400">
                  <a:latin typeface="Work Sans"/>
                  <a:ea typeface="Work Sans"/>
                  <a:cs typeface="Work Sans"/>
                  <a:sym typeface="Work Sans"/>
                </a:rPr>
                <a:t> cada uno de los temas, tendremos un </a:t>
              </a:r>
              <a:r>
                <a:rPr b="1" lang="en" sz="2400">
                  <a:latin typeface="Work Sans"/>
                  <a:ea typeface="Work Sans"/>
                  <a:cs typeface="Work Sans"/>
                  <a:sym typeface="Work Sans"/>
                </a:rPr>
                <a:t>espacio de consultas</a:t>
              </a:r>
              <a:r>
                <a:rPr lang="en" sz="2400">
                  <a:latin typeface="Work Sans"/>
                  <a:ea typeface="Work Sans"/>
                  <a:cs typeface="Work Sans"/>
                  <a:sym typeface="Work Sans"/>
                </a:rPr>
                <a:t>.</a:t>
              </a:r>
              <a:endParaRPr i="0" sz="2400" u="none" cap="none" strike="noStrike">
                <a:solidFill>
                  <a:srgbClr val="000000"/>
                </a:solidFill>
                <a:latin typeface="Work Sans"/>
                <a:ea typeface="Work Sans"/>
                <a:cs typeface="Work Sans"/>
                <a:sym typeface="Work Sans"/>
              </a:endParaRPr>
            </a:p>
          </p:txBody>
        </p:sp>
        <p:sp>
          <p:nvSpPr>
            <p:cNvPr id="387" name="Google Shape;387;p90"/>
            <p:cNvSpPr/>
            <p:nvPr/>
          </p:nvSpPr>
          <p:spPr>
            <a:xfrm>
              <a:off x="6982347" y="1276320"/>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8" name="Google Shape;388;p90"/>
            <p:cNvPicPr preferRelativeResize="0"/>
            <p:nvPr/>
          </p:nvPicPr>
          <p:blipFill rotWithShape="1">
            <a:blip r:embed="rId3">
              <a:alphaModFix/>
            </a:blip>
            <a:srcRect b="0" l="0" r="0" t="0"/>
            <a:stretch/>
          </p:blipFill>
          <p:spPr>
            <a:xfrm>
              <a:off x="7190675" y="1484651"/>
              <a:ext cx="682550" cy="682550"/>
            </a:xfrm>
            <a:prstGeom prst="rect">
              <a:avLst/>
            </a:prstGeom>
            <a:noFill/>
            <a:ln>
              <a:noFill/>
            </a:ln>
          </p:spPr>
        </p:pic>
      </p:grpSp>
      <p:grpSp>
        <p:nvGrpSpPr>
          <p:cNvPr id="389" name="Google Shape;389;p90"/>
          <p:cNvGrpSpPr/>
          <p:nvPr/>
        </p:nvGrpSpPr>
        <p:grpSpPr>
          <a:xfrm>
            <a:off x="965897" y="2618620"/>
            <a:ext cx="7212203" cy="1099200"/>
            <a:chOff x="965897" y="2618620"/>
            <a:chExt cx="7212203" cy="1099200"/>
          </a:xfrm>
        </p:grpSpPr>
        <p:sp>
          <p:nvSpPr>
            <p:cNvPr id="390" name="Google Shape;390;p90"/>
            <p:cNvSpPr/>
            <p:nvPr/>
          </p:nvSpPr>
          <p:spPr>
            <a:xfrm>
              <a:off x="965897" y="2618620"/>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90"/>
            <p:cNvPicPr preferRelativeResize="0"/>
            <p:nvPr/>
          </p:nvPicPr>
          <p:blipFill rotWithShape="1">
            <a:blip r:embed="rId4">
              <a:alphaModFix/>
            </a:blip>
            <a:srcRect b="0" l="0" r="0" t="0"/>
            <a:stretch/>
          </p:blipFill>
          <p:spPr>
            <a:xfrm>
              <a:off x="1172598" y="2825324"/>
              <a:ext cx="685800" cy="685800"/>
            </a:xfrm>
            <a:prstGeom prst="rect">
              <a:avLst/>
            </a:prstGeom>
            <a:noFill/>
            <a:ln>
              <a:noFill/>
            </a:ln>
          </p:spPr>
        </p:pic>
        <p:sp>
          <p:nvSpPr>
            <p:cNvPr id="392" name="Google Shape;392;p90"/>
            <p:cNvSpPr txBox="1"/>
            <p:nvPr/>
          </p:nvSpPr>
          <p:spPr>
            <a:xfrm>
              <a:off x="2182900" y="2700075"/>
              <a:ext cx="5995200" cy="9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2400">
                  <a:latin typeface="Work Sans"/>
                  <a:ea typeface="Work Sans"/>
                  <a:cs typeface="Work Sans"/>
                  <a:sym typeface="Work Sans"/>
                </a:rPr>
                <a:t>Hay un </a:t>
              </a:r>
              <a:r>
                <a:rPr b="1" lang="en" sz="2400">
                  <a:latin typeface="Work Sans"/>
                  <a:ea typeface="Work Sans"/>
                  <a:cs typeface="Work Sans"/>
                  <a:sym typeface="Work Sans"/>
                </a:rPr>
                <a:t>mentor</a:t>
              </a:r>
              <a:r>
                <a:rPr lang="en" sz="2400">
                  <a:latin typeface="Work Sans"/>
                  <a:ea typeface="Work Sans"/>
                  <a:cs typeface="Work Sans"/>
                  <a:sym typeface="Work Sans"/>
                </a:rPr>
                <a:t> asignado para responder el </a:t>
              </a:r>
              <a:r>
                <a:rPr b="1" lang="en" sz="2400">
                  <a:latin typeface="Work Sans"/>
                  <a:ea typeface="Work Sans"/>
                  <a:cs typeface="Work Sans"/>
                  <a:sym typeface="Work Sans"/>
                </a:rPr>
                <a:t>Q&amp;A</a:t>
              </a:r>
              <a:r>
                <a:rPr lang="en" sz="2400">
                  <a:latin typeface="Work Sans"/>
                  <a:ea typeface="Work Sans"/>
                  <a:cs typeface="Work Sans"/>
                  <a:sym typeface="Work Sans"/>
                </a:rPr>
                <a:t>.</a:t>
              </a:r>
              <a:endParaRPr i="0" sz="2400" u="none" cap="none" strike="noStrike">
                <a:solidFill>
                  <a:srgbClr val="000000"/>
                </a:solidFill>
                <a:latin typeface="Work Sans"/>
                <a:ea typeface="Work Sans"/>
                <a:cs typeface="Work Sans"/>
                <a:sym typeface="Work Sans"/>
              </a:endParaRPr>
            </a:p>
          </p:txBody>
        </p:sp>
      </p:grpSp>
      <p:sp>
        <p:nvSpPr>
          <p:cNvPr id="393" name="Google Shape;393;p90"/>
          <p:cNvSpPr txBox="1"/>
          <p:nvPr/>
        </p:nvSpPr>
        <p:spPr>
          <a:xfrm>
            <a:off x="0" y="4225975"/>
            <a:ext cx="9104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Work Sans"/>
                <a:ea typeface="Work Sans"/>
                <a:cs typeface="Work Sans"/>
                <a:sym typeface="Work Sans"/>
              </a:rPr>
              <a:t>¡Pregunta, pregunta, pregunta</a:t>
            </a:r>
            <a:r>
              <a:rPr lang="en" sz="2400">
                <a:solidFill>
                  <a:schemeClr val="dk1"/>
                </a:solidFill>
                <a:latin typeface="Work Sans"/>
                <a:ea typeface="Work Sans"/>
                <a:cs typeface="Work Sans"/>
                <a:sym typeface="Work Sans"/>
              </a:rPr>
              <a:t>! :D</a:t>
            </a:r>
            <a:endParaRPr sz="2400">
              <a:solidFill>
                <a:schemeClr val="dk1"/>
              </a:solidFill>
              <a:latin typeface="Work Sans"/>
              <a:ea typeface="Work Sans"/>
              <a:cs typeface="Work Sans"/>
              <a:sym typeface="Work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2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3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00"/>
        </a:solidFill>
      </p:bgPr>
    </p:bg>
    <p:spTree>
      <p:nvGrpSpPr>
        <p:cNvPr id="705" name="Shape 705"/>
        <p:cNvGrpSpPr/>
        <p:nvPr/>
      </p:nvGrpSpPr>
      <p:grpSpPr>
        <a:xfrm>
          <a:off x="0" y="0"/>
          <a:ext cx="0" cy="0"/>
          <a:chOff x="0" y="0"/>
          <a:chExt cx="0" cy="0"/>
        </a:xfrm>
      </p:grpSpPr>
      <p:sp>
        <p:nvSpPr>
          <p:cNvPr id="706" name="Google Shape;706;p126"/>
          <p:cNvSpPr txBox="1"/>
          <p:nvPr/>
        </p:nvSpPr>
        <p:spPr>
          <a:xfrm>
            <a:off x="696550" y="2829288"/>
            <a:ext cx="2915100" cy="6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¡Feedback!</a:t>
            </a:r>
            <a:endParaRPr b="1" i="0" sz="3600" u="none" cap="none" strike="noStrike">
              <a:solidFill>
                <a:srgbClr val="000000"/>
              </a:solidFill>
              <a:latin typeface="Work Sans"/>
              <a:ea typeface="Work Sans"/>
              <a:cs typeface="Work Sans"/>
              <a:sym typeface="Work Sans"/>
            </a:endParaRPr>
          </a:p>
        </p:txBody>
      </p:sp>
      <p:grpSp>
        <p:nvGrpSpPr>
          <p:cNvPr id="707" name="Google Shape;707;p126"/>
          <p:cNvGrpSpPr/>
          <p:nvPr/>
        </p:nvGrpSpPr>
        <p:grpSpPr>
          <a:xfrm>
            <a:off x="1604497" y="1676713"/>
            <a:ext cx="1099200" cy="1099200"/>
            <a:chOff x="1683297" y="1643325"/>
            <a:chExt cx="1099200" cy="1099200"/>
          </a:xfrm>
        </p:grpSpPr>
        <p:sp>
          <p:nvSpPr>
            <p:cNvPr id="708" name="Google Shape;708;p126"/>
            <p:cNvSpPr/>
            <p:nvPr/>
          </p:nvSpPr>
          <p:spPr>
            <a:xfrm>
              <a:off x="1683297" y="1643325"/>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26"/>
            <p:cNvPicPr preferRelativeResize="0"/>
            <p:nvPr/>
          </p:nvPicPr>
          <p:blipFill rotWithShape="1">
            <a:blip r:embed="rId3">
              <a:alphaModFix/>
            </a:blip>
            <a:srcRect b="0" l="0" r="0" t="0"/>
            <a:stretch/>
          </p:blipFill>
          <p:spPr>
            <a:xfrm>
              <a:off x="1793892" y="1753903"/>
              <a:ext cx="878000" cy="878062"/>
            </a:xfrm>
            <a:prstGeom prst="rect">
              <a:avLst/>
            </a:prstGeom>
            <a:noFill/>
            <a:ln>
              <a:noFill/>
            </a:ln>
          </p:spPr>
        </p:pic>
      </p:grpSp>
      <p:sp>
        <p:nvSpPr>
          <p:cNvPr id="710" name="Google Shape;710;p126"/>
          <p:cNvSpPr txBox="1"/>
          <p:nvPr/>
        </p:nvSpPr>
        <p:spPr>
          <a:xfrm>
            <a:off x="4164350" y="2252725"/>
            <a:ext cx="44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Work Sans SemiBold"/>
                <a:ea typeface="Work Sans SemiBold"/>
                <a:cs typeface="Work Sans SemiBold"/>
                <a:sym typeface="Work Sans SemiBold"/>
              </a:rPr>
              <a:t>Dispones de un </a:t>
            </a:r>
            <a:r>
              <a:rPr lang="en" sz="2200">
                <a:solidFill>
                  <a:schemeClr val="hlink"/>
                </a:solidFill>
                <a:uFill>
                  <a:noFill/>
                </a:uFill>
                <a:latin typeface="Work Sans SemiBold"/>
                <a:ea typeface="Work Sans SemiBold"/>
                <a:cs typeface="Work Sans SemiBold"/>
                <a:sym typeface="Work Sans SemiBold"/>
                <a:hlinkClick r:id="rId4"/>
              </a:rPr>
              <a:t>formulario </a:t>
            </a:r>
            <a:r>
              <a:rPr lang="en" sz="2200">
                <a:latin typeface="Work Sans SemiBold"/>
                <a:ea typeface="Work Sans SemiBold"/>
                <a:cs typeface="Work Sans SemiBold"/>
                <a:sym typeface="Work Sans SemiBold"/>
              </a:rPr>
              <a:t>en:</a:t>
            </a:r>
            <a:endParaRPr sz="2200">
              <a:latin typeface="Work Sans SemiBold"/>
              <a:ea typeface="Work Sans SemiBold"/>
              <a:cs typeface="Work Sans SemiBold"/>
              <a:sym typeface="Work Sans SemiBold"/>
            </a:endParaRPr>
          </a:p>
        </p:txBody>
      </p:sp>
      <p:grpSp>
        <p:nvGrpSpPr>
          <p:cNvPr id="711" name="Google Shape;711;p126"/>
          <p:cNvGrpSpPr/>
          <p:nvPr/>
        </p:nvGrpSpPr>
        <p:grpSpPr>
          <a:xfrm>
            <a:off x="4839626" y="2898075"/>
            <a:ext cx="4119208" cy="461700"/>
            <a:chOff x="4839626" y="2267800"/>
            <a:chExt cx="4119208" cy="461700"/>
          </a:xfrm>
        </p:grpSpPr>
        <p:pic>
          <p:nvPicPr>
            <p:cNvPr id="712" name="Google Shape;712;p126"/>
            <p:cNvPicPr preferRelativeResize="0"/>
            <p:nvPr/>
          </p:nvPicPr>
          <p:blipFill rotWithShape="1">
            <a:blip r:embed="rId5">
              <a:alphaModFix/>
            </a:blip>
            <a:srcRect b="0" l="0" r="0" t="0"/>
            <a:stretch/>
          </p:blipFill>
          <p:spPr>
            <a:xfrm>
              <a:off x="4839626" y="2321175"/>
              <a:ext cx="352125" cy="354966"/>
            </a:xfrm>
            <a:prstGeom prst="rect">
              <a:avLst/>
            </a:prstGeom>
            <a:noFill/>
            <a:ln>
              <a:noFill/>
            </a:ln>
          </p:spPr>
        </p:pic>
        <p:sp>
          <p:nvSpPr>
            <p:cNvPr id="713" name="Google Shape;713;p126"/>
            <p:cNvSpPr txBox="1"/>
            <p:nvPr/>
          </p:nvSpPr>
          <p:spPr>
            <a:xfrm>
              <a:off x="5191733" y="2267800"/>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Homeworks</a:t>
              </a:r>
              <a:endParaRPr sz="1800">
                <a:latin typeface="Work Sans Medium"/>
                <a:ea typeface="Work Sans Medium"/>
                <a:cs typeface="Work Sans Medium"/>
                <a:sym typeface="Work Sans Medium"/>
              </a:endParaRPr>
            </a:p>
          </p:txBody>
        </p:sp>
      </p:grpSp>
      <p:grpSp>
        <p:nvGrpSpPr>
          <p:cNvPr id="714" name="Google Shape;714;p126"/>
          <p:cNvGrpSpPr/>
          <p:nvPr/>
        </p:nvGrpSpPr>
        <p:grpSpPr>
          <a:xfrm>
            <a:off x="4839626" y="3566763"/>
            <a:ext cx="4119208" cy="461700"/>
            <a:chOff x="4839626" y="2791625"/>
            <a:chExt cx="4119208" cy="461700"/>
          </a:xfrm>
        </p:grpSpPr>
        <p:pic>
          <p:nvPicPr>
            <p:cNvPr id="715" name="Google Shape;715;p126"/>
            <p:cNvPicPr preferRelativeResize="0"/>
            <p:nvPr/>
          </p:nvPicPr>
          <p:blipFill rotWithShape="1">
            <a:blip r:embed="rId5">
              <a:alphaModFix/>
            </a:blip>
            <a:srcRect b="0" l="0" r="0" t="0"/>
            <a:stretch/>
          </p:blipFill>
          <p:spPr>
            <a:xfrm>
              <a:off x="4839626" y="2844992"/>
              <a:ext cx="352125" cy="354966"/>
            </a:xfrm>
            <a:prstGeom prst="rect">
              <a:avLst/>
            </a:prstGeom>
            <a:noFill/>
            <a:ln>
              <a:noFill/>
            </a:ln>
          </p:spPr>
        </p:pic>
        <p:sp>
          <p:nvSpPr>
            <p:cNvPr id="716" name="Google Shape;716;p126"/>
            <p:cNvSpPr txBox="1"/>
            <p:nvPr/>
          </p:nvSpPr>
          <p:spPr>
            <a:xfrm>
              <a:off x="5191733" y="2791625"/>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Guías de clase</a:t>
              </a:r>
              <a:endParaRPr sz="1800">
                <a:latin typeface="Work Sans Medium"/>
                <a:ea typeface="Work Sans Medium"/>
                <a:cs typeface="Work Sans Medium"/>
                <a:sym typeface="Work Sans Medium"/>
              </a:endParaRPr>
            </a:p>
          </p:txBody>
        </p:sp>
      </p:grpSp>
      <p:grpSp>
        <p:nvGrpSpPr>
          <p:cNvPr id="717" name="Google Shape;717;p126"/>
          <p:cNvGrpSpPr/>
          <p:nvPr/>
        </p:nvGrpSpPr>
        <p:grpSpPr>
          <a:xfrm>
            <a:off x="4839626" y="4235475"/>
            <a:ext cx="4119208" cy="461700"/>
            <a:chOff x="4839626" y="3368825"/>
            <a:chExt cx="4119208" cy="461700"/>
          </a:xfrm>
        </p:grpSpPr>
        <p:pic>
          <p:nvPicPr>
            <p:cNvPr id="718" name="Google Shape;718;p126"/>
            <p:cNvPicPr preferRelativeResize="0"/>
            <p:nvPr/>
          </p:nvPicPr>
          <p:blipFill rotWithShape="1">
            <a:blip r:embed="rId5">
              <a:alphaModFix/>
            </a:blip>
            <a:srcRect b="0" l="0" r="0" t="0"/>
            <a:stretch/>
          </p:blipFill>
          <p:spPr>
            <a:xfrm>
              <a:off x="4839626" y="3422184"/>
              <a:ext cx="352125" cy="354966"/>
            </a:xfrm>
            <a:prstGeom prst="rect">
              <a:avLst/>
            </a:prstGeom>
            <a:noFill/>
            <a:ln>
              <a:noFill/>
            </a:ln>
          </p:spPr>
        </p:pic>
        <p:sp>
          <p:nvSpPr>
            <p:cNvPr id="719" name="Google Shape;719;p126"/>
            <p:cNvSpPr txBox="1"/>
            <p:nvPr/>
          </p:nvSpPr>
          <p:spPr>
            <a:xfrm>
              <a:off x="5191733" y="3368825"/>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Slack</a:t>
              </a:r>
              <a:endParaRPr sz="1800">
                <a:latin typeface="Work Sans Medium"/>
                <a:ea typeface="Work Sans Medium"/>
                <a:cs typeface="Work Sans Medium"/>
                <a:sym typeface="Work Sans Medium"/>
              </a:endParaRPr>
            </a:p>
          </p:txBody>
        </p:sp>
      </p:grpSp>
      <p:sp>
        <p:nvSpPr>
          <p:cNvPr id="720" name="Google Shape;720;p126"/>
          <p:cNvSpPr txBox="1"/>
          <p:nvPr/>
        </p:nvSpPr>
        <p:spPr>
          <a:xfrm flipH="1">
            <a:off x="6057650" y="1560675"/>
            <a:ext cx="2205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Work Sans Medium"/>
                <a:ea typeface="Work Sans Medium"/>
                <a:cs typeface="Work Sans Medium"/>
                <a:sym typeface="Work Sans Medium"/>
              </a:rPr>
              <a:t>Click on me</a:t>
            </a:r>
            <a:endParaRPr sz="1800">
              <a:solidFill>
                <a:srgbClr val="666666"/>
              </a:solidFill>
              <a:latin typeface="Work Sans Medium"/>
              <a:ea typeface="Work Sans Medium"/>
              <a:cs typeface="Work Sans Medium"/>
              <a:sym typeface="Work Sans Medium"/>
            </a:endParaRPr>
          </a:p>
        </p:txBody>
      </p:sp>
      <p:sp>
        <p:nvSpPr>
          <p:cNvPr id="721" name="Google Shape;721;p126"/>
          <p:cNvSpPr/>
          <p:nvPr/>
        </p:nvSpPr>
        <p:spPr>
          <a:xfrm rot="10800000">
            <a:off x="7352754" y="1981475"/>
            <a:ext cx="336850" cy="271250"/>
          </a:xfrm>
          <a:custGeom>
            <a:rect b="b" l="l" r="r" t="t"/>
            <a:pathLst>
              <a:path extrusionOk="0" h="10850" w="13474">
                <a:moveTo>
                  <a:pt x="13474" y="10805"/>
                </a:moveTo>
                <a:cubicBezTo>
                  <a:pt x="8917" y="10805"/>
                  <a:pt x="2110" y="10984"/>
                  <a:pt x="418" y="6753"/>
                </a:cubicBezTo>
                <a:cubicBezTo>
                  <a:pt x="-418" y="4663"/>
                  <a:pt x="418" y="2251"/>
                  <a:pt x="418" y="0"/>
                </a:cubicBezTo>
              </a:path>
            </a:pathLst>
          </a:custGeom>
          <a:noFill/>
          <a:ln cap="flat" cmpd="sng" w="19050">
            <a:solidFill>
              <a:srgbClr val="666666"/>
            </a:solidFill>
            <a:prstDash val="solid"/>
            <a:round/>
            <a:headEnd len="med" w="med" type="none"/>
            <a:tailEnd len="med" w="med" type="stealth"/>
          </a:ln>
        </p:spPr>
      </p:sp>
      <p:sp>
        <p:nvSpPr>
          <p:cNvPr id="722" name="Google Shape;722;p126"/>
          <p:cNvSpPr/>
          <p:nvPr/>
        </p:nvSpPr>
        <p:spPr>
          <a:xfrm flipH="1" rot="10800000">
            <a:off x="6730804" y="1981475"/>
            <a:ext cx="336850" cy="271250"/>
          </a:xfrm>
          <a:custGeom>
            <a:rect b="b" l="l" r="r" t="t"/>
            <a:pathLst>
              <a:path extrusionOk="0" h="10850" w="13474">
                <a:moveTo>
                  <a:pt x="13474" y="10805"/>
                </a:moveTo>
                <a:cubicBezTo>
                  <a:pt x="8917" y="10805"/>
                  <a:pt x="2110" y="10984"/>
                  <a:pt x="418" y="6753"/>
                </a:cubicBezTo>
                <a:cubicBezTo>
                  <a:pt x="-418" y="4663"/>
                  <a:pt x="418" y="2251"/>
                  <a:pt x="418" y="0"/>
                </a:cubicBezTo>
              </a:path>
            </a:pathLst>
          </a:custGeom>
          <a:noFill/>
          <a:ln cap="flat" cmpd="sng" w="19050">
            <a:solidFill>
              <a:srgbClr val="666666"/>
            </a:solidFill>
            <a:prstDash val="solid"/>
            <a:round/>
            <a:headEnd len="med" w="med" type="none"/>
            <a:tailEnd len="med" w="med" type="stealth"/>
          </a:ln>
        </p:spPr>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726" name="Shape 726"/>
        <p:cNvGrpSpPr/>
        <p:nvPr/>
      </p:nvGrpSpPr>
      <p:grpSpPr>
        <a:xfrm>
          <a:off x="0" y="0"/>
          <a:ext cx="0" cy="0"/>
          <a:chOff x="0" y="0"/>
          <a:chExt cx="0" cy="0"/>
        </a:xfrm>
      </p:grpSpPr>
      <p:sp>
        <p:nvSpPr>
          <p:cNvPr id="727" name="Google Shape;727;p127"/>
          <p:cNvSpPr/>
          <p:nvPr/>
        </p:nvSpPr>
        <p:spPr>
          <a:xfrm>
            <a:off x="0" y="0"/>
            <a:ext cx="9144000" cy="10119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8" name="Google Shape;728;p127"/>
          <p:cNvPicPr preferRelativeResize="0"/>
          <p:nvPr/>
        </p:nvPicPr>
        <p:blipFill rotWithShape="1">
          <a:blip r:embed="rId3">
            <a:alphaModFix/>
          </a:blip>
          <a:srcRect b="0" l="6433" r="10551" t="0"/>
          <a:stretch/>
        </p:blipFill>
        <p:spPr>
          <a:xfrm>
            <a:off x="1737975" y="1128000"/>
            <a:ext cx="5668049" cy="2655301"/>
          </a:xfrm>
          <a:prstGeom prst="rect">
            <a:avLst/>
          </a:prstGeom>
          <a:noFill/>
          <a:ln>
            <a:noFill/>
          </a:ln>
        </p:spPr>
      </p:pic>
      <p:pic>
        <p:nvPicPr>
          <p:cNvPr id="729" name="Google Shape;729;p127">
            <a:hlinkClick r:id="rId4"/>
          </p:cNvPr>
          <p:cNvPicPr preferRelativeResize="0"/>
          <p:nvPr/>
        </p:nvPicPr>
        <p:blipFill rotWithShape="1">
          <a:blip r:embed="rId5">
            <a:alphaModFix/>
          </a:blip>
          <a:srcRect b="0" l="0" r="0" t="0"/>
          <a:stretch/>
        </p:blipFill>
        <p:spPr>
          <a:xfrm>
            <a:off x="1523850" y="3783308"/>
            <a:ext cx="354971" cy="358486"/>
          </a:xfrm>
          <a:prstGeom prst="rect">
            <a:avLst/>
          </a:prstGeom>
          <a:noFill/>
          <a:ln>
            <a:noFill/>
          </a:ln>
        </p:spPr>
      </p:pic>
      <p:pic>
        <p:nvPicPr>
          <p:cNvPr id="730" name="Google Shape;730;p127">
            <a:hlinkClick r:id="rId6"/>
          </p:cNvPr>
          <p:cNvPicPr preferRelativeResize="0"/>
          <p:nvPr/>
        </p:nvPicPr>
        <p:blipFill rotWithShape="1">
          <a:blip r:embed="rId7">
            <a:alphaModFix/>
          </a:blip>
          <a:srcRect b="0" l="0" r="0" t="0"/>
          <a:stretch/>
        </p:blipFill>
        <p:spPr>
          <a:xfrm>
            <a:off x="2557413" y="3785065"/>
            <a:ext cx="354971" cy="354971"/>
          </a:xfrm>
          <a:prstGeom prst="rect">
            <a:avLst/>
          </a:prstGeom>
          <a:noFill/>
          <a:ln>
            <a:noFill/>
          </a:ln>
        </p:spPr>
      </p:pic>
      <p:pic>
        <p:nvPicPr>
          <p:cNvPr id="731" name="Google Shape;731;p127">
            <a:hlinkClick r:id="rId8"/>
          </p:cNvPr>
          <p:cNvPicPr preferRelativeResize="0"/>
          <p:nvPr/>
        </p:nvPicPr>
        <p:blipFill rotWithShape="1">
          <a:blip r:embed="rId9">
            <a:alphaModFix/>
          </a:blip>
          <a:srcRect b="0" l="0" r="0" t="0"/>
          <a:stretch/>
        </p:blipFill>
        <p:spPr>
          <a:xfrm>
            <a:off x="3733469" y="3783308"/>
            <a:ext cx="354971" cy="358486"/>
          </a:xfrm>
          <a:prstGeom prst="rect">
            <a:avLst/>
          </a:prstGeom>
          <a:noFill/>
          <a:ln>
            <a:noFill/>
          </a:ln>
        </p:spPr>
      </p:pic>
      <p:pic>
        <p:nvPicPr>
          <p:cNvPr id="732" name="Google Shape;732;p127">
            <a:hlinkClick r:id="rId10"/>
          </p:cNvPr>
          <p:cNvPicPr preferRelativeResize="0"/>
          <p:nvPr/>
        </p:nvPicPr>
        <p:blipFill rotWithShape="1">
          <a:blip r:embed="rId11">
            <a:alphaModFix/>
          </a:blip>
          <a:srcRect b="0" l="0" r="0" t="0"/>
          <a:stretch/>
        </p:blipFill>
        <p:spPr>
          <a:xfrm>
            <a:off x="4909554" y="3783307"/>
            <a:ext cx="354971" cy="358486"/>
          </a:xfrm>
          <a:prstGeom prst="rect">
            <a:avLst/>
          </a:prstGeom>
          <a:noFill/>
          <a:ln>
            <a:noFill/>
          </a:ln>
        </p:spPr>
      </p:pic>
      <p:pic>
        <p:nvPicPr>
          <p:cNvPr id="733" name="Google Shape;733;p127">
            <a:hlinkClick r:id="rId12"/>
          </p:cNvPr>
          <p:cNvPicPr preferRelativeResize="0"/>
          <p:nvPr/>
        </p:nvPicPr>
        <p:blipFill rotWithShape="1">
          <a:blip r:embed="rId13">
            <a:alphaModFix/>
          </a:blip>
          <a:srcRect b="0" l="0" r="0" t="0"/>
          <a:stretch/>
        </p:blipFill>
        <p:spPr>
          <a:xfrm>
            <a:off x="6085623" y="3785066"/>
            <a:ext cx="358486" cy="354971"/>
          </a:xfrm>
          <a:prstGeom prst="rect">
            <a:avLst/>
          </a:prstGeom>
          <a:noFill/>
          <a:ln>
            <a:noFill/>
          </a:ln>
        </p:spPr>
      </p:pic>
      <p:pic>
        <p:nvPicPr>
          <p:cNvPr id="734" name="Google Shape;734;p127">
            <a:hlinkClick r:id="rId14"/>
          </p:cNvPr>
          <p:cNvPicPr preferRelativeResize="0"/>
          <p:nvPr/>
        </p:nvPicPr>
        <p:blipFill rotWithShape="1">
          <a:blip r:embed="rId15">
            <a:alphaModFix/>
          </a:blip>
          <a:srcRect b="0" l="0" r="0" t="0"/>
          <a:stretch/>
        </p:blipFill>
        <p:spPr>
          <a:xfrm>
            <a:off x="7265188" y="3785063"/>
            <a:ext cx="354971" cy="35497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397" name="Shape 397"/>
        <p:cNvGrpSpPr/>
        <p:nvPr/>
      </p:nvGrpSpPr>
      <p:grpSpPr>
        <a:xfrm>
          <a:off x="0" y="0"/>
          <a:ext cx="0" cy="0"/>
          <a:chOff x="0" y="0"/>
          <a:chExt cx="0" cy="0"/>
        </a:xfrm>
      </p:grpSpPr>
      <p:pic>
        <p:nvPicPr>
          <p:cNvPr id="398" name="Google Shape;398;p91"/>
          <p:cNvPicPr preferRelativeResize="0"/>
          <p:nvPr/>
        </p:nvPicPr>
        <p:blipFill rotWithShape="1">
          <a:blip r:embed="rId3">
            <a:alphaModFix/>
          </a:blip>
          <a:srcRect b="0" l="0" r="0" t="0"/>
          <a:stretch/>
        </p:blipFill>
        <p:spPr>
          <a:xfrm>
            <a:off x="-92675" y="-61825"/>
            <a:ext cx="9258501" cy="6160776"/>
          </a:xfrm>
          <a:prstGeom prst="rect">
            <a:avLst/>
          </a:prstGeom>
          <a:noFill/>
          <a:ln>
            <a:noFill/>
          </a:ln>
        </p:spPr>
      </p:pic>
      <p:sp>
        <p:nvSpPr>
          <p:cNvPr id="399" name="Google Shape;399;p91"/>
          <p:cNvSpPr txBox="1"/>
          <p:nvPr/>
        </p:nvSpPr>
        <p:spPr>
          <a:xfrm>
            <a:off x="-985025" y="213295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Lato Light"/>
              <a:ea typeface="Lato Light"/>
              <a:cs typeface="Lato Light"/>
              <a:sym typeface="Lato Light"/>
            </a:endParaRPr>
          </a:p>
        </p:txBody>
      </p:sp>
      <p:sp>
        <p:nvSpPr>
          <p:cNvPr id="400" name="Google Shape;400;p91"/>
          <p:cNvSpPr txBox="1"/>
          <p:nvPr/>
        </p:nvSpPr>
        <p:spPr>
          <a:xfrm>
            <a:off x="-12" y="149995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6000">
                <a:solidFill>
                  <a:srgbClr val="FFFF00"/>
                </a:solidFill>
                <a:latin typeface="Anybody"/>
                <a:ea typeface="Anybody"/>
                <a:cs typeface="Anybody"/>
                <a:sym typeface="Anybody"/>
              </a:rPr>
              <a:t>Distribuciones de Probabilidad</a:t>
            </a:r>
            <a:endParaRPr b="1" sz="6000">
              <a:solidFill>
                <a:srgbClr val="FFFF00"/>
              </a:solidFill>
              <a:latin typeface="Anybody"/>
              <a:ea typeface="Anybody"/>
              <a:cs typeface="Anybody"/>
              <a:sym typeface="Anybod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800"/>
                                        <p:tgtEl>
                                          <p:spTgt spid="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92"/>
          <p:cNvSpPr txBox="1"/>
          <p:nvPr/>
        </p:nvSpPr>
        <p:spPr>
          <a:xfrm>
            <a:off x="666025" y="1326263"/>
            <a:ext cx="7702200" cy="1902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800">
                <a:latin typeface="Anybody"/>
                <a:ea typeface="Anybody"/>
                <a:cs typeface="Anybody"/>
                <a:sym typeface="Anybody"/>
              </a:rPr>
              <a:t>Cuando a todos los posibles </a:t>
            </a:r>
            <a:r>
              <a:rPr b="1" lang="en" sz="1800">
                <a:highlight>
                  <a:srgbClr val="FFFF01"/>
                </a:highlight>
                <a:latin typeface="Anybody"/>
                <a:ea typeface="Anybody"/>
                <a:cs typeface="Anybody"/>
                <a:sym typeface="Anybody"/>
              </a:rPr>
              <a:t>valores numéricos</a:t>
            </a:r>
            <a:r>
              <a:rPr lang="en" sz="1800">
                <a:latin typeface="Anybody"/>
                <a:ea typeface="Anybody"/>
                <a:cs typeface="Anybody"/>
                <a:sym typeface="Anybody"/>
              </a:rPr>
              <a:t> de una variable aleatoria se le asignan valores de probabilidad, ya sea mediante un listado o una </a:t>
            </a:r>
            <a:r>
              <a:rPr b="1" lang="en" sz="1800">
                <a:highlight>
                  <a:srgbClr val="FFFF01"/>
                </a:highlight>
                <a:latin typeface="Anybody"/>
                <a:ea typeface="Anybody"/>
                <a:cs typeface="Anybody"/>
                <a:sym typeface="Anybody"/>
              </a:rPr>
              <a:t>función matemática</a:t>
            </a:r>
            <a:r>
              <a:rPr b="1" lang="en" sz="1800">
                <a:latin typeface="Anybody"/>
                <a:ea typeface="Anybody"/>
                <a:cs typeface="Anybody"/>
                <a:sym typeface="Anybody"/>
              </a:rPr>
              <a:t> </a:t>
            </a:r>
            <a:r>
              <a:rPr lang="en" sz="1800">
                <a:latin typeface="Anybody"/>
                <a:ea typeface="Anybody"/>
                <a:cs typeface="Anybody"/>
                <a:sym typeface="Anybody"/>
              </a:rPr>
              <a:t>el resultado es una distribución de probabilidad. La suma de las probabilidades de todos los resultados numéricos posibles debe ser igual a 1.</a:t>
            </a:r>
            <a:endParaRPr sz="1800">
              <a:latin typeface="Anybody"/>
              <a:ea typeface="Anybody"/>
              <a:cs typeface="Anybody"/>
              <a:sym typeface="Anybody"/>
            </a:endParaRPr>
          </a:p>
          <a:p>
            <a:pPr indent="0" lvl="0" marL="0" rtl="0" algn="just">
              <a:lnSpc>
                <a:spcPct val="115000"/>
              </a:lnSpc>
              <a:spcBef>
                <a:spcPts val="1200"/>
              </a:spcBef>
              <a:spcAft>
                <a:spcPts val="0"/>
              </a:spcAft>
              <a:buClr>
                <a:schemeClr val="dk1"/>
              </a:buClr>
              <a:buSzPts val="1100"/>
              <a:buFont typeface="Arial"/>
              <a:buNone/>
            </a:pPr>
            <a:r>
              <a:rPr lang="en" sz="1800">
                <a:latin typeface="Anybody"/>
                <a:ea typeface="Anybody"/>
                <a:cs typeface="Anybody"/>
                <a:sym typeface="Anybody"/>
              </a:rPr>
              <a:t>Una</a:t>
            </a:r>
            <a:r>
              <a:rPr b="1" lang="en" sz="1800">
                <a:latin typeface="Anybody"/>
                <a:ea typeface="Anybody"/>
                <a:cs typeface="Anybody"/>
                <a:sym typeface="Anybody"/>
              </a:rPr>
              <a:t> </a:t>
            </a:r>
            <a:r>
              <a:rPr b="1" lang="en" sz="1800">
                <a:highlight>
                  <a:srgbClr val="FFFF01"/>
                </a:highlight>
                <a:latin typeface="Anybody"/>
                <a:ea typeface="Anybody"/>
                <a:cs typeface="Anybody"/>
                <a:sym typeface="Anybody"/>
              </a:rPr>
              <a:t>función de probabilidad</a:t>
            </a:r>
            <a:r>
              <a:rPr b="1" lang="en" sz="1800">
                <a:latin typeface="Anybody"/>
                <a:ea typeface="Anybody"/>
                <a:cs typeface="Anybody"/>
                <a:sym typeface="Anybody"/>
              </a:rPr>
              <a:t> </a:t>
            </a:r>
            <a:r>
              <a:rPr lang="en" sz="1800">
                <a:latin typeface="Anybody"/>
                <a:ea typeface="Anybody"/>
                <a:cs typeface="Anybody"/>
                <a:sym typeface="Anybody"/>
              </a:rPr>
              <a:t>puede asignar valores de probabilidad a cada estado del espacio muestral. </a:t>
            </a:r>
            <a:endParaRPr sz="1800">
              <a:latin typeface="Anybody"/>
              <a:ea typeface="Anybody"/>
              <a:cs typeface="Anybody"/>
              <a:sym typeface="Anybody"/>
            </a:endParaRPr>
          </a:p>
          <a:p>
            <a:pPr indent="0" lvl="0" marL="0" marR="0" rtl="0" algn="l">
              <a:lnSpc>
                <a:spcPct val="100000"/>
              </a:lnSpc>
              <a:spcBef>
                <a:spcPts val="1200"/>
              </a:spcBef>
              <a:spcAft>
                <a:spcPts val="0"/>
              </a:spcAft>
              <a:buClr>
                <a:srgbClr val="000000"/>
              </a:buClr>
              <a:buSzPts val="3000"/>
              <a:buFont typeface="Arial"/>
              <a:buNone/>
            </a:pPr>
            <a:r>
              <a:t/>
            </a:r>
            <a:endParaRPr sz="1800">
              <a:latin typeface="Anybody"/>
              <a:ea typeface="Anybody"/>
              <a:cs typeface="Anybody"/>
              <a:sym typeface="Anybody"/>
            </a:endParaRPr>
          </a:p>
        </p:txBody>
      </p:sp>
      <p:pic>
        <p:nvPicPr>
          <p:cNvPr id="406" name="Google Shape;406;p92"/>
          <p:cNvPicPr preferRelativeResize="0"/>
          <p:nvPr/>
        </p:nvPicPr>
        <p:blipFill>
          <a:blip r:embed="rId3">
            <a:alphaModFix/>
          </a:blip>
          <a:stretch>
            <a:fillRect/>
          </a:stretch>
        </p:blipFill>
        <p:spPr>
          <a:xfrm rot="-5400000">
            <a:off x="7800703" y="3800200"/>
            <a:ext cx="1249950" cy="1436651"/>
          </a:xfrm>
          <a:prstGeom prst="rect">
            <a:avLst/>
          </a:prstGeom>
          <a:noFill/>
          <a:ln>
            <a:noFill/>
          </a:ln>
        </p:spPr>
      </p:pic>
      <p:pic>
        <p:nvPicPr>
          <p:cNvPr id="407" name="Google Shape;407;p92"/>
          <p:cNvPicPr preferRelativeResize="0"/>
          <p:nvPr/>
        </p:nvPicPr>
        <p:blipFill>
          <a:blip r:embed="rId3">
            <a:alphaModFix/>
          </a:blip>
          <a:stretch>
            <a:fillRect/>
          </a:stretch>
        </p:blipFill>
        <p:spPr>
          <a:xfrm rot="5400000">
            <a:off x="44318" y="864268"/>
            <a:ext cx="593250" cy="681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411" name="Shape 411"/>
        <p:cNvGrpSpPr/>
        <p:nvPr/>
      </p:nvGrpSpPr>
      <p:grpSpPr>
        <a:xfrm>
          <a:off x="0" y="0"/>
          <a:ext cx="0" cy="0"/>
          <a:chOff x="0" y="0"/>
          <a:chExt cx="0" cy="0"/>
        </a:xfrm>
      </p:grpSpPr>
      <p:pic>
        <p:nvPicPr>
          <p:cNvPr id="412" name="Google Shape;412;p93"/>
          <p:cNvPicPr preferRelativeResize="0"/>
          <p:nvPr/>
        </p:nvPicPr>
        <p:blipFill rotWithShape="1">
          <a:blip r:embed="rId3">
            <a:alphaModFix/>
          </a:blip>
          <a:srcRect b="0" l="0" r="0" t="0"/>
          <a:stretch/>
        </p:blipFill>
        <p:spPr>
          <a:xfrm>
            <a:off x="-92675" y="-61825"/>
            <a:ext cx="9258501" cy="6160776"/>
          </a:xfrm>
          <a:prstGeom prst="rect">
            <a:avLst/>
          </a:prstGeom>
          <a:noFill/>
          <a:ln>
            <a:noFill/>
          </a:ln>
        </p:spPr>
      </p:pic>
      <p:sp>
        <p:nvSpPr>
          <p:cNvPr id="413" name="Google Shape;413;p93"/>
          <p:cNvSpPr txBox="1"/>
          <p:nvPr/>
        </p:nvSpPr>
        <p:spPr>
          <a:xfrm>
            <a:off x="893248" y="1853325"/>
            <a:ext cx="79662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6000">
                <a:solidFill>
                  <a:srgbClr val="FFFF00"/>
                </a:solidFill>
                <a:latin typeface="Anybody"/>
                <a:ea typeface="Anybody"/>
                <a:cs typeface="Anybody"/>
                <a:sym typeface="Anybody"/>
              </a:rPr>
              <a:t>Características</a:t>
            </a:r>
            <a:endParaRPr b="1" sz="6000">
              <a:solidFill>
                <a:srgbClr val="FFFF00"/>
              </a:solidFill>
              <a:latin typeface="Anybody"/>
              <a:ea typeface="Anybody"/>
              <a:cs typeface="Anybody"/>
              <a:sym typeface="Anybod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8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94"/>
          <p:cNvSpPr txBox="1"/>
          <p:nvPr/>
        </p:nvSpPr>
        <p:spPr>
          <a:xfrm>
            <a:off x="834325" y="1256425"/>
            <a:ext cx="7312800" cy="2846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 sz="1800">
                <a:solidFill>
                  <a:schemeClr val="dk1"/>
                </a:solidFill>
                <a:latin typeface="Anybody"/>
                <a:ea typeface="Anybody"/>
                <a:cs typeface="Anybody"/>
                <a:sym typeface="Anybody"/>
              </a:rPr>
              <a:t>Las </a:t>
            </a:r>
            <a:r>
              <a:rPr b="1" lang="en" sz="1800">
                <a:solidFill>
                  <a:schemeClr val="dk1"/>
                </a:solidFill>
                <a:latin typeface="Anybody"/>
                <a:ea typeface="Anybody"/>
                <a:cs typeface="Anybody"/>
                <a:sym typeface="Anybody"/>
              </a:rPr>
              <a:t>c</a:t>
            </a:r>
            <a:r>
              <a:rPr b="1" lang="en" sz="1800">
                <a:solidFill>
                  <a:schemeClr val="dk1"/>
                </a:solidFill>
                <a:highlight>
                  <a:srgbClr val="FFFF01"/>
                </a:highlight>
                <a:latin typeface="Anybody"/>
                <a:ea typeface="Anybody"/>
                <a:cs typeface="Anybody"/>
                <a:sym typeface="Anybody"/>
              </a:rPr>
              <a:t>aracterísticas generales</a:t>
            </a:r>
            <a:r>
              <a:rPr lang="en" sz="1800">
                <a:solidFill>
                  <a:schemeClr val="dk1"/>
                </a:solidFill>
                <a:latin typeface="Anybody"/>
                <a:ea typeface="Anybody"/>
                <a:cs typeface="Anybody"/>
                <a:sym typeface="Anybody"/>
              </a:rPr>
              <a:t> de las distribuciones de probabilidad </a:t>
            </a:r>
            <a:r>
              <a:rPr b="1" lang="en" sz="1800">
                <a:solidFill>
                  <a:schemeClr val="dk1"/>
                </a:solidFill>
                <a:latin typeface="Anybody"/>
                <a:ea typeface="Anybody"/>
                <a:cs typeface="Anybody"/>
                <a:sym typeface="Anybody"/>
              </a:rPr>
              <a:t>difieren según el tipo de variable</a:t>
            </a:r>
            <a:r>
              <a:rPr lang="en" sz="1800">
                <a:solidFill>
                  <a:schemeClr val="dk1"/>
                </a:solidFill>
                <a:latin typeface="Anybody"/>
                <a:ea typeface="Anybody"/>
                <a:cs typeface="Anybody"/>
                <a:sym typeface="Anybody"/>
              </a:rPr>
              <a:t> aleatoria, discreta o continua, que se encuentre bajo estudio.</a:t>
            </a:r>
            <a:endParaRPr sz="1800">
              <a:solidFill>
                <a:schemeClr val="dk1"/>
              </a:solidFill>
              <a:latin typeface="Anybody"/>
              <a:ea typeface="Anybody"/>
              <a:cs typeface="Anybody"/>
              <a:sym typeface="Anybody"/>
            </a:endParaRPr>
          </a:p>
          <a:p>
            <a:pPr indent="0" lvl="0" marL="0" rtl="0" algn="just">
              <a:lnSpc>
                <a:spcPct val="115000"/>
              </a:lnSpc>
              <a:spcBef>
                <a:spcPts val="1200"/>
              </a:spcBef>
              <a:spcAft>
                <a:spcPts val="1200"/>
              </a:spcAft>
              <a:buNone/>
            </a:pPr>
            <a:r>
              <a:rPr lang="en" sz="1800">
                <a:solidFill>
                  <a:schemeClr val="dk1"/>
                </a:solidFill>
                <a:latin typeface="Anybody"/>
                <a:ea typeface="Anybody"/>
                <a:cs typeface="Anybody"/>
                <a:sym typeface="Anybody"/>
              </a:rPr>
              <a:t>Si la</a:t>
            </a:r>
            <a:r>
              <a:rPr lang="en" sz="1800">
                <a:solidFill>
                  <a:schemeClr val="dk1"/>
                </a:solidFill>
                <a:highlight>
                  <a:srgbClr val="FFFF01"/>
                </a:highlight>
                <a:latin typeface="Anybody"/>
                <a:ea typeface="Anybody"/>
                <a:cs typeface="Anybody"/>
                <a:sym typeface="Anybody"/>
              </a:rPr>
              <a:t> </a:t>
            </a:r>
            <a:r>
              <a:rPr b="1" lang="en" sz="1800">
                <a:solidFill>
                  <a:schemeClr val="dk1"/>
                </a:solidFill>
                <a:highlight>
                  <a:srgbClr val="FFFF01"/>
                </a:highlight>
                <a:latin typeface="Anybody"/>
                <a:ea typeface="Anybody"/>
                <a:cs typeface="Anybody"/>
                <a:sym typeface="Anybody"/>
              </a:rPr>
              <a:t>variable aleatoria</a:t>
            </a:r>
            <a:r>
              <a:rPr lang="en" sz="1800">
                <a:solidFill>
                  <a:schemeClr val="dk1"/>
                </a:solidFill>
                <a:highlight>
                  <a:srgbClr val="FFFF01"/>
                </a:highlight>
                <a:latin typeface="Anybody"/>
                <a:ea typeface="Anybody"/>
                <a:cs typeface="Anybody"/>
                <a:sym typeface="Anybody"/>
              </a:rPr>
              <a:t> </a:t>
            </a:r>
            <a:r>
              <a:rPr lang="en" sz="1800">
                <a:solidFill>
                  <a:schemeClr val="dk1"/>
                </a:solidFill>
                <a:latin typeface="Anybody"/>
                <a:ea typeface="Anybody"/>
                <a:cs typeface="Anybody"/>
                <a:sym typeface="Anybody"/>
              </a:rPr>
              <a:t>es continua, no pueden listarse todos los posibles valores de la variable, motivo por el cual las probabilidades que se determinan por medio de una función matemática son gráficamente representadas por una función de densidad de probabilidad, o curva de probabilidad.</a:t>
            </a:r>
            <a:endParaRPr sz="1800">
              <a:solidFill>
                <a:schemeClr val="dk1"/>
              </a:solidFill>
              <a:latin typeface="Anybody"/>
              <a:ea typeface="Anybody"/>
              <a:cs typeface="Anybody"/>
              <a:sym typeface="Anybody"/>
            </a:endParaRPr>
          </a:p>
        </p:txBody>
      </p:sp>
      <p:pic>
        <p:nvPicPr>
          <p:cNvPr id="419" name="Google Shape;419;p94"/>
          <p:cNvPicPr preferRelativeResize="0"/>
          <p:nvPr/>
        </p:nvPicPr>
        <p:blipFill>
          <a:blip r:embed="rId3">
            <a:alphaModFix/>
          </a:blip>
          <a:stretch>
            <a:fillRect/>
          </a:stretch>
        </p:blipFill>
        <p:spPr>
          <a:xfrm rot="5400000">
            <a:off x="7716690" y="3706359"/>
            <a:ext cx="1236799" cy="1421526"/>
          </a:xfrm>
          <a:prstGeom prst="rect">
            <a:avLst/>
          </a:prstGeom>
          <a:noFill/>
          <a:ln>
            <a:noFill/>
          </a:ln>
        </p:spPr>
      </p:pic>
      <p:pic>
        <p:nvPicPr>
          <p:cNvPr id="420" name="Google Shape;420;p94"/>
          <p:cNvPicPr preferRelativeResize="0"/>
          <p:nvPr/>
        </p:nvPicPr>
        <p:blipFill>
          <a:blip r:embed="rId3">
            <a:alphaModFix/>
          </a:blip>
          <a:stretch>
            <a:fillRect/>
          </a:stretch>
        </p:blipFill>
        <p:spPr>
          <a:xfrm rot="5400000">
            <a:off x="34407" y="879306"/>
            <a:ext cx="460524" cy="5293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424" name="Shape 424"/>
        <p:cNvGrpSpPr/>
        <p:nvPr/>
      </p:nvGrpSpPr>
      <p:grpSpPr>
        <a:xfrm>
          <a:off x="0" y="0"/>
          <a:ext cx="0" cy="0"/>
          <a:chOff x="0" y="0"/>
          <a:chExt cx="0" cy="0"/>
        </a:xfrm>
      </p:grpSpPr>
      <p:pic>
        <p:nvPicPr>
          <p:cNvPr id="425" name="Google Shape;425;p95"/>
          <p:cNvPicPr preferRelativeResize="0"/>
          <p:nvPr/>
        </p:nvPicPr>
        <p:blipFill rotWithShape="1">
          <a:blip r:embed="rId3">
            <a:alphaModFix/>
          </a:blip>
          <a:srcRect b="0" l="0" r="0" t="0"/>
          <a:stretch/>
        </p:blipFill>
        <p:spPr>
          <a:xfrm>
            <a:off x="-92675" y="-61825"/>
            <a:ext cx="9258501" cy="6160776"/>
          </a:xfrm>
          <a:prstGeom prst="rect">
            <a:avLst/>
          </a:prstGeom>
          <a:noFill/>
          <a:ln>
            <a:noFill/>
          </a:ln>
        </p:spPr>
      </p:pic>
      <p:sp>
        <p:nvSpPr>
          <p:cNvPr id="426" name="Google Shape;426;p95"/>
          <p:cNvSpPr txBox="1"/>
          <p:nvPr/>
        </p:nvSpPr>
        <p:spPr>
          <a:xfrm>
            <a:off x="893248" y="1499950"/>
            <a:ext cx="79662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6000">
                <a:solidFill>
                  <a:srgbClr val="FFFF00"/>
                </a:solidFill>
                <a:latin typeface="Anybody"/>
                <a:ea typeface="Anybody"/>
                <a:cs typeface="Anybody"/>
                <a:sym typeface="Anybody"/>
              </a:rPr>
              <a:t>Variables discretas</a:t>
            </a:r>
            <a:endParaRPr b="1" sz="6000">
              <a:solidFill>
                <a:srgbClr val="FFFF00"/>
              </a:solidFill>
              <a:latin typeface="Anybody"/>
              <a:ea typeface="Anybody"/>
              <a:cs typeface="Anybody"/>
              <a:sym typeface="Anybod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800"/>
                                        <p:tgtEl>
                                          <p:spTgt spid="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Henry Templat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